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6"/>
  </p:notesMasterIdLst>
  <p:sldIdLst>
    <p:sldId id="256" r:id="rId4"/>
    <p:sldId id="261" r:id="rId5"/>
    <p:sldId id="313" r:id="rId6"/>
    <p:sldId id="329" r:id="rId7"/>
    <p:sldId id="326" r:id="rId8"/>
    <p:sldId id="327" r:id="rId9"/>
    <p:sldId id="328" r:id="rId10"/>
    <p:sldId id="330" r:id="rId11"/>
    <p:sldId id="331" r:id="rId12"/>
    <p:sldId id="333" r:id="rId13"/>
    <p:sldId id="334" r:id="rId14"/>
    <p:sldId id="324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2A3"/>
    <a:srgbClr val="98DFBB"/>
    <a:srgbClr val="9AD3E9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B90E0-66D4-477E-97C4-348EB0019209}" v="173" dt="2023-08-24T02:34:59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2" y="161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승재" userId="5e324ebc-f6a6-4e49-8d57-ae22841c7b20" providerId="ADAL" clId="{626E6586-37CA-4181-9671-92A7C9B5523F}"/>
    <pc:docChg chg="undo custSel addSld delSld modSld">
      <pc:chgData name="손승재" userId="5e324ebc-f6a6-4e49-8d57-ae22841c7b20" providerId="ADAL" clId="{626E6586-37CA-4181-9671-92A7C9B5523F}" dt="2023-07-17T05:04:29.877" v="267"/>
      <pc:docMkLst>
        <pc:docMk/>
      </pc:docMkLst>
      <pc:sldChg chg="modSp mod">
        <pc:chgData name="손승재" userId="5e324ebc-f6a6-4e49-8d57-ae22841c7b20" providerId="ADAL" clId="{626E6586-37CA-4181-9671-92A7C9B5523F}" dt="2023-07-17T04:51:48.171" v="2" actId="20577"/>
        <pc:sldMkLst>
          <pc:docMk/>
          <pc:sldMk cId="2971841378" sldId="256"/>
        </pc:sldMkLst>
        <pc:spChg chg="mod">
          <ac:chgData name="손승재" userId="5e324ebc-f6a6-4e49-8d57-ae22841c7b20" providerId="ADAL" clId="{626E6586-37CA-4181-9671-92A7C9B5523F}" dt="2023-07-17T04:51:48.171" v="2" actId="20577"/>
          <ac:spMkLst>
            <pc:docMk/>
            <pc:sldMk cId="2971841378" sldId="256"/>
            <ac:spMk id="4" creationId="{00000000-0000-0000-0000-000000000000}"/>
          </ac:spMkLst>
        </pc:spChg>
      </pc:sldChg>
      <pc:sldChg chg="del">
        <pc:chgData name="손승재" userId="5e324ebc-f6a6-4e49-8d57-ae22841c7b20" providerId="ADAL" clId="{626E6586-37CA-4181-9671-92A7C9B5523F}" dt="2023-07-17T04:51:57.632" v="4" actId="47"/>
        <pc:sldMkLst>
          <pc:docMk/>
          <pc:sldMk cId="559868446" sldId="306"/>
        </pc:sldMkLst>
      </pc:sldChg>
      <pc:sldChg chg="del">
        <pc:chgData name="손승재" userId="5e324ebc-f6a6-4e49-8d57-ae22841c7b20" providerId="ADAL" clId="{626E6586-37CA-4181-9671-92A7C9B5523F}" dt="2023-07-17T04:51:53.936" v="3" actId="47"/>
        <pc:sldMkLst>
          <pc:docMk/>
          <pc:sldMk cId="2318716134" sldId="307"/>
        </pc:sldMkLst>
      </pc:sldChg>
      <pc:sldChg chg="addSp delSp del mod">
        <pc:chgData name="손승재" userId="5e324ebc-f6a6-4e49-8d57-ae22841c7b20" providerId="ADAL" clId="{626E6586-37CA-4181-9671-92A7C9B5523F}" dt="2023-07-17T04:52:10.779" v="7" actId="47"/>
        <pc:sldMkLst>
          <pc:docMk/>
          <pc:sldMk cId="1925322620" sldId="309"/>
        </pc:sldMkLst>
        <pc:picChg chg="add del">
          <ac:chgData name="손승재" userId="5e324ebc-f6a6-4e49-8d57-ae22841c7b20" providerId="ADAL" clId="{626E6586-37CA-4181-9671-92A7C9B5523F}" dt="2023-07-17T04:52:09.160" v="6" actId="478"/>
          <ac:picMkLst>
            <pc:docMk/>
            <pc:sldMk cId="1925322620" sldId="309"/>
            <ac:picMk id="12" creationId="{016E368B-5A58-05CF-7474-FD0420FEE4F9}"/>
          </ac:picMkLst>
        </pc:picChg>
      </pc:sldChg>
      <pc:sldChg chg="del">
        <pc:chgData name="손승재" userId="5e324ebc-f6a6-4e49-8d57-ae22841c7b20" providerId="ADAL" clId="{626E6586-37CA-4181-9671-92A7C9B5523F}" dt="2023-07-17T04:52:11.408" v="8" actId="47"/>
        <pc:sldMkLst>
          <pc:docMk/>
          <pc:sldMk cId="2022498178" sldId="310"/>
        </pc:sldMkLst>
      </pc:sldChg>
      <pc:sldChg chg="addSp delSp modSp mod">
        <pc:chgData name="손승재" userId="5e324ebc-f6a6-4e49-8d57-ae22841c7b20" providerId="ADAL" clId="{626E6586-37CA-4181-9671-92A7C9B5523F}" dt="2023-07-17T05:04:29.877" v="267"/>
        <pc:sldMkLst>
          <pc:docMk/>
          <pc:sldMk cId="4182508894" sldId="311"/>
        </pc:sldMkLst>
        <pc:spChg chg="mod">
          <ac:chgData name="손승재" userId="5e324ebc-f6a6-4e49-8d57-ae22841c7b20" providerId="ADAL" clId="{626E6586-37CA-4181-9671-92A7C9B5523F}" dt="2023-07-17T05:04:29.877" v="267"/>
          <ac:spMkLst>
            <pc:docMk/>
            <pc:sldMk cId="4182508894" sldId="311"/>
            <ac:spMk id="14" creationId="{A8C5E147-D137-B5D3-52B7-58286C09DD15}"/>
          </ac:spMkLst>
        </pc:spChg>
        <pc:picChg chg="del">
          <ac:chgData name="손승재" userId="5e324ebc-f6a6-4e49-8d57-ae22841c7b20" providerId="ADAL" clId="{626E6586-37CA-4181-9671-92A7C9B5523F}" dt="2023-07-17T04:53:55.524" v="19" actId="478"/>
          <ac:picMkLst>
            <pc:docMk/>
            <pc:sldMk cId="4182508894" sldId="311"/>
            <ac:picMk id="10" creationId="{12393835-4D18-68BA-4499-86316E204D60}"/>
          </ac:picMkLst>
        </pc:picChg>
        <pc:picChg chg="add mod">
          <ac:chgData name="손승재" userId="5e324ebc-f6a6-4e49-8d57-ae22841c7b20" providerId="ADAL" clId="{626E6586-37CA-4181-9671-92A7C9B5523F}" dt="2023-07-17T05:04:24.909" v="244" actId="1076"/>
          <ac:picMkLst>
            <pc:docMk/>
            <pc:sldMk cId="4182508894" sldId="311"/>
            <ac:picMk id="12" creationId="{D3D44D65-546C-A986-84A0-61CBAF6D237F}"/>
          </ac:picMkLst>
        </pc:picChg>
        <pc:picChg chg="add mod">
          <ac:chgData name="손승재" userId="5e324ebc-f6a6-4e49-8d57-ae22841c7b20" providerId="ADAL" clId="{626E6586-37CA-4181-9671-92A7C9B5523F}" dt="2023-07-17T05:04:24.230" v="243" actId="1076"/>
          <ac:picMkLst>
            <pc:docMk/>
            <pc:sldMk cId="4182508894" sldId="311"/>
            <ac:picMk id="15" creationId="{1171FE4E-3195-DA57-DA93-85D4D56517AB}"/>
          </ac:picMkLst>
        </pc:picChg>
        <pc:picChg chg="add del mod">
          <ac:chgData name="손승재" userId="5e324ebc-f6a6-4e49-8d57-ae22841c7b20" providerId="ADAL" clId="{626E6586-37CA-4181-9671-92A7C9B5523F}" dt="2023-07-17T04:53:59.147" v="23" actId="21"/>
          <ac:picMkLst>
            <pc:docMk/>
            <pc:sldMk cId="4182508894" sldId="311"/>
            <ac:picMk id="18" creationId="{75E205A2-10C6-517E-FBA5-DBA3143A61EF}"/>
          </ac:picMkLst>
        </pc:picChg>
        <pc:picChg chg="del">
          <ac:chgData name="손승재" userId="5e324ebc-f6a6-4e49-8d57-ae22841c7b20" providerId="ADAL" clId="{626E6586-37CA-4181-9671-92A7C9B5523F}" dt="2023-07-17T04:53:30.770" v="13" actId="478"/>
          <ac:picMkLst>
            <pc:docMk/>
            <pc:sldMk cId="4182508894" sldId="311"/>
            <ac:picMk id="2051" creationId="{789A8BB2-6E8B-CE0A-7B16-3D7C7B5A0284}"/>
          </ac:picMkLst>
        </pc:picChg>
        <pc:picChg chg="del">
          <ac:chgData name="손승재" userId="5e324ebc-f6a6-4e49-8d57-ae22841c7b20" providerId="ADAL" clId="{626E6586-37CA-4181-9671-92A7C9B5523F}" dt="2023-07-17T04:53:14.361" v="9" actId="478"/>
          <ac:picMkLst>
            <pc:docMk/>
            <pc:sldMk cId="4182508894" sldId="311"/>
            <ac:picMk id="2053" creationId="{AACA5F5F-821C-05A6-AEBD-0DA9466CF743}"/>
          </ac:picMkLst>
        </pc:picChg>
      </pc:sldChg>
      <pc:sldChg chg="addSp delSp modSp mod">
        <pc:chgData name="손승재" userId="5e324ebc-f6a6-4e49-8d57-ae22841c7b20" providerId="ADAL" clId="{626E6586-37CA-4181-9671-92A7C9B5523F}" dt="2023-07-17T04:56:16.164" v="116" actId="478"/>
        <pc:sldMkLst>
          <pc:docMk/>
          <pc:sldMk cId="1693171362" sldId="312"/>
        </pc:sldMkLst>
        <pc:spChg chg="del">
          <ac:chgData name="손승재" userId="5e324ebc-f6a6-4e49-8d57-ae22841c7b20" providerId="ADAL" clId="{626E6586-37CA-4181-9671-92A7C9B5523F}" dt="2023-07-17T04:56:16.164" v="116" actId="478"/>
          <ac:spMkLst>
            <pc:docMk/>
            <pc:sldMk cId="1693171362" sldId="312"/>
            <ac:spMk id="19" creationId="{2166DC39-B019-C4A9-635E-B7884ECF604A}"/>
          </ac:spMkLst>
        </pc:spChg>
        <pc:picChg chg="add mod">
          <ac:chgData name="손승재" userId="5e324ebc-f6a6-4e49-8d57-ae22841c7b20" providerId="ADAL" clId="{626E6586-37CA-4181-9671-92A7C9B5523F}" dt="2023-07-17T04:56:12.369" v="115" actId="1076"/>
          <ac:picMkLst>
            <pc:docMk/>
            <pc:sldMk cId="1693171362" sldId="312"/>
            <ac:picMk id="11" creationId="{348363BF-4180-69B3-B386-C87C36C1E85A}"/>
          </ac:picMkLst>
        </pc:picChg>
        <pc:picChg chg="add mod">
          <ac:chgData name="손승재" userId="5e324ebc-f6a6-4e49-8d57-ae22841c7b20" providerId="ADAL" clId="{626E6586-37CA-4181-9671-92A7C9B5523F}" dt="2023-07-17T04:56:10.353" v="114" actId="1076"/>
          <ac:picMkLst>
            <pc:docMk/>
            <pc:sldMk cId="1693171362" sldId="312"/>
            <ac:picMk id="17" creationId="{4F304292-9FE6-B9B8-89B9-9E1F091FF714}"/>
          </ac:picMkLst>
        </pc:picChg>
        <pc:picChg chg="del">
          <ac:chgData name="손승재" userId="5e324ebc-f6a6-4e49-8d57-ae22841c7b20" providerId="ADAL" clId="{626E6586-37CA-4181-9671-92A7C9B5523F}" dt="2023-07-17T04:56:06.266" v="111" actId="478"/>
          <ac:picMkLst>
            <pc:docMk/>
            <pc:sldMk cId="1693171362" sldId="312"/>
            <ac:picMk id="3075" creationId="{64D5D76F-BDC5-E653-2C9F-B0A235CC8599}"/>
          </ac:picMkLst>
        </pc:picChg>
        <pc:picChg chg="del">
          <ac:chgData name="손승재" userId="5e324ebc-f6a6-4e49-8d57-ae22841c7b20" providerId="ADAL" clId="{626E6586-37CA-4181-9671-92A7C9B5523F}" dt="2023-07-17T04:55:10.740" v="101" actId="478"/>
          <ac:picMkLst>
            <pc:docMk/>
            <pc:sldMk cId="1693171362" sldId="312"/>
            <ac:picMk id="3077" creationId="{93A438FC-9096-1E3C-06A6-021D840C4034}"/>
          </ac:picMkLst>
        </pc:picChg>
      </pc:sldChg>
      <pc:sldChg chg="del">
        <pc:chgData name="손승재" userId="5e324ebc-f6a6-4e49-8d57-ae22841c7b20" providerId="ADAL" clId="{626E6586-37CA-4181-9671-92A7C9B5523F}" dt="2023-07-17T04:55:37.686" v="105" actId="47"/>
        <pc:sldMkLst>
          <pc:docMk/>
          <pc:sldMk cId="1353518229" sldId="314"/>
        </pc:sldMkLst>
      </pc:sldChg>
      <pc:sldChg chg="addSp delSp modSp mod">
        <pc:chgData name="손승재" userId="5e324ebc-f6a6-4e49-8d57-ae22841c7b20" providerId="ADAL" clId="{626E6586-37CA-4181-9671-92A7C9B5523F}" dt="2023-07-17T04:59:46.406" v="162" actId="21"/>
        <pc:sldMkLst>
          <pc:docMk/>
          <pc:sldMk cId="1419161812" sldId="315"/>
        </pc:sldMkLst>
        <pc:spChg chg="mod">
          <ac:chgData name="손승재" userId="5e324ebc-f6a6-4e49-8d57-ae22841c7b20" providerId="ADAL" clId="{626E6586-37CA-4181-9671-92A7C9B5523F}" dt="2023-07-17T04:58:08.320" v="142"/>
          <ac:spMkLst>
            <pc:docMk/>
            <pc:sldMk cId="1419161812" sldId="315"/>
            <ac:spMk id="2" creationId="{00000000-0000-0000-0000-000000000000}"/>
          </ac:spMkLst>
        </pc:spChg>
        <pc:spChg chg="del">
          <ac:chgData name="손승재" userId="5e324ebc-f6a6-4e49-8d57-ae22841c7b20" providerId="ADAL" clId="{626E6586-37CA-4181-9671-92A7C9B5523F}" dt="2023-07-17T04:57:35.541" v="122" actId="478"/>
          <ac:spMkLst>
            <pc:docMk/>
            <pc:sldMk cId="1419161812" sldId="315"/>
            <ac:spMk id="19" creationId="{2166DC39-B019-C4A9-635E-B7884ECF604A}"/>
          </ac:spMkLst>
        </pc:spChg>
        <pc:picChg chg="add del mod">
          <ac:chgData name="손승재" userId="5e324ebc-f6a6-4e49-8d57-ae22841c7b20" providerId="ADAL" clId="{626E6586-37CA-4181-9671-92A7C9B5523F}" dt="2023-07-17T04:58:26.011" v="152" actId="478"/>
          <ac:picMkLst>
            <pc:docMk/>
            <pc:sldMk cId="1419161812" sldId="315"/>
            <ac:picMk id="11" creationId="{F04BEDB2-2453-BAC5-DF3F-C72C91696796}"/>
          </ac:picMkLst>
        </pc:picChg>
        <pc:picChg chg="del mod">
          <ac:chgData name="손승재" userId="5e324ebc-f6a6-4e49-8d57-ae22841c7b20" providerId="ADAL" clId="{626E6586-37CA-4181-9671-92A7C9B5523F}" dt="2023-07-17T04:58:25.318" v="151" actId="478"/>
          <ac:picMkLst>
            <pc:docMk/>
            <pc:sldMk cId="1419161812" sldId="315"/>
            <ac:picMk id="15" creationId="{49D3416E-60A4-5EA4-61C9-43C716880BC2}"/>
          </ac:picMkLst>
        </pc:picChg>
        <pc:picChg chg="add del">
          <ac:chgData name="손승재" userId="5e324ebc-f6a6-4e49-8d57-ae22841c7b20" providerId="ADAL" clId="{626E6586-37CA-4181-9671-92A7C9B5523F}" dt="2023-07-17T04:57:23.224" v="117" actId="478"/>
          <ac:picMkLst>
            <pc:docMk/>
            <pc:sldMk cId="1419161812" sldId="315"/>
            <ac:picMk id="17" creationId="{D047B100-9B3C-70C2-F072-54F15E2AAFD7}"/>
          </ac:picMkLst>
        </pc:picChg>
        <pc:picChg chg="add mod">
          <ac:chgData name="손승재" userId="5e324ebc-f6a6-4e49-8d57-ae22841c7b20" providerId="ADAL" clId="{626E6586-37CA-4181-9671-92A7C9B5523F}" dt="2023-07-17T04:58:29.230" v="155" actId="14100"/>
          <ac:picMkLst>
            <pc:docMk/>
            <pc:sldMk cId="1419161812" sldId="315"/>
            <ac:picMk id="18" creationId="{946295FA-CDC7-6E3E-DEB0-960F062BD337}"/>
          </ac:picMkLst>
        </pc:picChg>
        <pc:picChg chg="add mod">
          <ac:chgData name="손승재" userId="5e324ebc-f6a6-4e49-8d57-ae22841c7b20" providerId="ADAL" clId="{626E6586-37CA-4181-9671-92A7C9B5523F}" dt="2023-07-17T04:58:46.105" v="158" actId="1076"/>
          <ac:picMkLst>
            <pc:docMk/>
            <pc:sldMk cId="1419161812" sldId="315"/>
            <ac:picMk id="21" creationId="{16473400-A5D5-9FE5-9E4B-C76A53012109}"/>
          </ac:picMkLst>
        </pc:picChg>
        <pc:picChg chg="add del mod">
          <ac:chgData name="손승재" userId="5e324ebc-f6a6-4e49-8d57-ae22841c7b20" providerId="ADAL" clId="{626E6586-37CA-4181-9671-92A7C9B5523F}" dt="2023-07-17T04:59:46.406" v="162" actId="21"/>
          <ac:picMkLst>
            <pc:docMk/>
            <pc:sldMk cId="1419161812" sldId="315"/>
            <ac:picMk id="23" creationId="{09A83797-71D1-4D0B-3C14-159746B60543}"/>
          </ac:picMkLst>
        </pc:picChg>
      </pc:sldChg>
      <pc:sldChg chg="modSp mod">
        <pc:chgData name="손승재" userId="5e324ebc-f6a6-4e49-8d57-ae22841c7b20" providerId="ADAL" clId="{626E6586-37CA-4181-9671-92A7C9B5523F}" dt="2023-07-17T05:03:41.744" v="221"/>
        <pc:sldMkLst>
          <pc:docMk/>
          <pc:sldMk cId="1880416889" sldId="316"/>
        </pc:sldMkLst>
        <pc:spChg chg="mod">
          <ac:chgData name="손승재" userId="5e324ebc-f6a6-4e49-8d57-ae22841c7b20" providerId="ADAL" clId="{626E6586-37CA-4181-9671-92A7C9B5523F}" dt="2023-07-17T05:03:41.744" v="221"/>
          <ac:spMkLst>
            <pc:docMk/>
            <pc:sldMk cId="1880416889" sldId="316"/>
            <ac:spMk id="2" creationId="{00000000-0000-0000-0000-000000000000}"/>
          </ac:spMkLst>
        </pc:spChg>
      </pc:sldChg>
      <pc:sldChg chg="modSp mod">
        <pc:chgData name="손승재" userId="5e324ebc-f6a6-4e49-8d57-ae22841c7b20" providerId="ADAL" clId="{626E6586-37CA-4181-9671-92A7C9B5523F}" dt="2023-07-17T05:03:52.136" v="231" actId="20577"/>
        <pc:sldMkLst>
          <pc:docMk/>
          <pc:sldMk cId="209930690" sldId="317"/>
        </pc:sldMkLst>
        <pc:spChg chg="mod">
          <ac:chgData name="손승재" userId="5e324ebc-f6a6-4e49-8d57-ae22841c7b20" providerId="ADAL" clId="{626E6586-37CA-4181-9671-92A7C9B5523F}" dt="2023-07-17T05:03:47.127" v="225" actId="14100"/>
          <ac:spMkLst>
            <pc:docMk/>
            <pc:sldMk cId="209930690" sldId="317"/>
            <ac:spMk id="2" creationId="{00000000-0000-0000-0000-000000000000}"/>
          </ac:spMkLst>
        </pc:spChg>
        <pc:spChg chg="mod">
          <ac:chgData name="손승재" userId="5e324ebc-f6a6-4e49-8d57-ae22841c7b20" providerId="ADAL" clId="{626E6586-37CA-4181-9671-92A7C9B5523F}" dt="2023-07-17T05:03:52.136" v="231" actId="20577"/>
          <ac:spMkLst>
            <pc:docMk/>
            <pc:sldMk cId="209930690" sldId="317"/>
            <ac:spMk id="19" creationId="{2166DC39-B019-C4A9-635E-B7884ECF604A}"/>
          </ac:spMkLst>
        </pc:spChg>
      </pc:sldChg>
      <pc:sldChg chg="addSp delSp modSp add mod">
        <pc:chgData name="손승재" userId="5e324ebc-f6a6-4e49-8d57-ae22841c7b20" providerId="ADAL" clId="{626E6586-37CA-4181-9671-92A7C9B5523F}" dt="2023-07-17T04:54:45.744" v="100" actId="1076"/>
        <pc:sldMkLst>
          <pc:docMk/>
          <pc:sldMk cId="4153681811" sldId="318"/>
        </pc:sldMkLst>
        <pc:spChg chg="mod">
          <ac:chgData name="손승재" userId="5e324ebc-f6a6-4e49-8d57-ae22841c7b20" providerId="ADAL" clId="{626E6586-37CA-4181-9671-92A7C9B5523F}" dt="2023-07-17T04:54:23.693" v="97"/>
          <ac:spMkLst>
            <pc:docMk/>
            <pc:sldMk cId="4153681811" sldId="318"/>
            <ac:spMk id="14" creationId="{A8C5E147-D137-B5D3-52B7-58286C09DD15}"/>
          </ac:spMkLst>
        </pc:spChg>
        <pc:picChg chg="add mod">
          <ac:chgData name="손승재" userId="5e324ebc-f6a6-4e49-8d57-ae22841c7b20" providerId="ADAL" clId="{626E6586-37CA-4181-9671-92A7C9B5523F}" dt="2023-07-17T04:54:09.775" v="29" actId="1076"/>
          <ac:picMkLst>
            <pc:docMk/>
            <pc:sldMk cId="4153681811" sldId="318"/>
            <ac:picMk id="11" creationId="{0B089D57-274C-3E7D-3C07-9EA0602C893D}"/>
          </ac:picMkLst>
        </pc:picChg>
        <pc:picChg chg="del">
          <ac:chgData name="손승재" userId="5e324ebc-f6a6-4e49-8d57-ae22841c7b20" providerId="ADAL" clId="{626E6586-37CA-4181-9671-92A7C9B5523F}" dt="2023-07-17T04:54:02.227" v="26" actId="478"/>
          <ac:picMkLst>
            <pc:docMk/>
            <pc:sldMk cId="4153681811" sldId="318"/>
            <ac:picMk id="12" creationId="{D3D44D65-546C-A986-84A0-61CBAF6D237F}"/>
          </ac:picMkLst>
        </pc:picChg>
        <pc:picChg chg="del">
          <ac:chgData name="손승재" userId="5e324ebc-f6a6-4e49-8d57-ae22841c7b20" providerId="ADAL" clId="{626E6586-37CA-4181-9671-92A7C9B5523F}" dt="2023-07-17T04:54:01.922" v="25" actId="478"/>
          <ac:picMkLst>
            <pc:docMk/>
            <pc:sldMk cId="4153681811" sldId="318"/>
            <ac:picMk id="15" creationId="{1171FE4E-3195-DA57-DA93-85D4D56517AB}"/>
          </ac:picMkLst>
        </pc:picChg>
        <pc:picChg chg="add mod">
          <ac:chgData name="손승재" userId="5e324ebc-f6a6-4e49-8d57-ae22841c7b20" providerId="ADAL" clId="{626E6586-37CA-4181-9671-92A7C9B5523F}" dt="2023-07-17T04:54:45.744" v="100" actId="1076"/>
          <ac:picMkLst>
            <pc:docMk/>
            <pc:sldMk cId="4153681811" sldId="318"/>
            <ac:picMk id="17" creationId="{AD0042F4-071C-41D2-46AF-40CA6B2408E8}"/>
          </ac:picMkLst>
        </pc:picChg>
      </pc:sldChg>
      <pc:sldChg chg="addSp delSp modSp new del mod">
        <pc:chgData name="손승재" userId="5e324ebc-f6a6-4e49-8d57-ae22841c7b20" providerId="ADAL" clId="{626E6586-37CA-4181-9671-92A7C9B5523F}" dt="2023-07-17T04:58:24.254" v="150" actId="47"/>
        <pc:sldMkLst>
          <pc:docMk/>
          <pc:sldMk cId="2207555456" sldId="319"/>
        </pc:sldMkLst>
        <pc:picChg chg="add del mod">
          <ac:chgData name="손승재" userId="5e324ebc-f6a6-4e49-8d57-ae22841c7b20" providerId="ADAL" clId="{626E6586-37CA-4181-9671-92A7C9B5523F}" dt="2023-07-17T04:58:23.087" v="149" actId="21"/>
          <ac:picMkLst>
            <pc:docMk/>
            <pc:sldMk cId="2207555456" sldId="319"/>
            <ac:picMk id="5" creationId="{0373EB6A-2433-CBC0-9EDE-6EE5AAD5DF45}"/>
          </ac:picMkLst>
        </pc:picChg>
      </pc:sldChg>
      <pc:sldChg chg="add del">
        <pc:chgData name="손승재" userId="5e324ebc-f6a6-4e49-8d57-ae22841c7b20" providerId="ADAL" clId="{626E6586-37CA-4181-9671-92A7C9B5523F}" dt="2023-07-17T05:03:29.088" v="207" actId="47"/>
        <pc:sldMkLst>
          <pc:docMk/>
          <pc:sldMk cId="3185140528" sldId="320"/>
        </pc:sldMkLst>
      </pc:sldChg>
      <pc:sldChg chg="addSp delSp modSp new del mod">
        <pc:chgData name="손승재" userId="5e324ebc-f6a6-4e49-8d57-ae22841c7b20" providerId="ADAL" clId="{626E6586-37CA-4181-9671-92A7C9B5523F}" dt="2023-07-17T05:03:26.897" v="206" actId="47"/>
        <pc:sldMkLst>
          <pc:docMk/>
          <pc:sldMk cId="4180866115" sldId="321"/>
        </pc:sldMkLst>
        <pc:picChg chg="add del mod">
          <ac:chgData name="손승재" userId="5e324ebc-f6a6-4e49-8d57-ae22841c7b20" providerId="ADAL" clId="{626E6586-37CA-4181-9671-92A7C9B5523F}" dt="2023-07-17T04:59:52.114" v="167" actId="21"/>
          <ac:picMkLst>
            <pc:docMk/>
            <pc:sldMk cId="4180866115" sldId="321"/>
            <ac:picMk id="4" creationId="{BDF90BED-7505-D707-DEDE-B67552BF30ED}"/>
          </ac:picMkLst>
        </pc:picChg>
        <pc:picChg chg="add del mod">
          <ac:chgData name="손승재" userId="5e324ebc-f6a6-4e49-8d57-ae22841c7b20" providerId="ADAL" clId="{626E6586-37CA-4181-9671-92A7C9B5523F}" dt="2023-07-17T05:01:27.424" v="178" actId="21"/>
          <ac:picMkLst>
            <pc:docMk/>
            <pc:sldMk cId="4180866115" sldId="321"/>
            <ac:picMk id="6" creationId="{9432FC94-CE3A-0ADD-66B8-12BBFA1F6E0F}"/>
          </ac:picMkLst>
        </pc:picChg>
        <pc:picChg chg="add del">
          <ac:chgData name="손승재" userId="5e324ebc-f6a6-4e49-8d57-ae22841c7b20" providerId="ADAL" clId="{626E6586-37CA-4181-9671-92A7C9B5523F}" dt="2023-07-17T05:01:58.182" v="181" actId="21"/>
          <ac:picMkLst>
            <pc:docMk/>
            <pc:sldMk cId="4180866115" sldId="321"/>
            <ac:picMk id="8" creationId="{488254D0-45EE-2618-B318-14BB45C20043}"/>
          </ac:picMkLst>
        </pc:picChg>
      </pc:sldChg>
      <pc:sldChg chg="addSp delSp modSp add mod">
        <pc:chgData name="손승재" userId="5e324ebc-f6a6-4e49-8d57-ae22841c7b20" providerId="ADAL" clId="{626E6586-37CA-4181-9671-92A7C9B5523F}" dt="2023-07-17T05:00:14.793" v="174" actId="1076"/>
        <pc:sldMkLst>
          <pc:docMk/>
          <pc:sldMk cId="1829032618" sldId="322"/>
        </pc:sldMkLst>
        <pc:picChg chg="add mod">
          <ac:chgData name="손승재" userId="5e324ebc-f6a6-4e49-8d57-ae22841c7b20" providerId="ADAL" clId="{626E6586-37CA-4181-9671-92A7C9B5523F}" dt="2023-07-17T04:59:56.091" v="171" actId="1076"/>
          <ac:picMkLst>
            <pc:docMk/>
            <pc:sldMk cId="1829032618" sldId="322"/>
            <ac:picMk id="10" creationId="{82C9A2B8-8E35-3B13-76E7-A4366DABADB4}"/>
          </ac:picMkLst>
        </pc:picChg>
        <pc:picChg chg="add mod">
          <ac:chgData name="손승재" userId="5e324ebc-f6a6-4e49-8d57-ae22841c7b20" providerId="ADAL" clId="{626E6586-37CA-4181-9671-92A7C9B5523F}" dt="2023-07-17T05:00:14.793" v="174" actId="1076"/>
          <ac:picMkLst>
            <pc:docMk/>
            <pc:sldMk cId="1829032618" sldId="322"/>
            <ac:picMk id="15" creationId="{08E58F7E-99C0-F46B-FAA1-3B5CB2B67DAB}"/>
          </ac:picMkLst>
        </pc:picChg>
        <pc:picChg chg="del">
          <ac:chgData name="손승재" userId="5e324ebc-f6a6-4e49-8d57-ae22841c7b20" providerId="ADAL" clId="{626E6586-37CA-4181-9671-92A7C9B5523F}" dt="2023-07-17T04:59:54.076" v="168" actId="478"/>
          <ac:picMkLst>
            <pc:docMk/>
            <pc:sldMk cId="1829032618" sldId="322"/>
            <ac:picMk id="18" creationId="{946295FA-CDC7-6E3E-DEB0-960F062BD337}"/>
          </ac:picMkLst>
        </pc:picChg>
        <pc:picChg chg="del">
          <ac:chgData name="손승재" userId="5e324ebc-f6a6-4e49-8d57-ae22841c7b20" providerId="ADAL" clId="{626E6586-37CA-4181-9671-92A7C9B5523F}" dt="2023-07-17T04:59:54.376" v="169" actId="478"/>
          <ac:picMkLst>
            <pc:docMk/>
            <pc:sldMk cId="1829032618" sldId="322"/>
            <ac:picMk id="21" creationId="{16473400-A5D5-9FE5-9E4B-C76A53012109}"/>
          </ac:picMkLst>
        </pc:picChg>
      </pc:sldChg>
      <pc:sldChg chg="addSp delSp modSp new mod">
        <pc:chgData name="손승재" userId="5e324ebc-f6a6-4e49-8d57-ae22841c7b20" providerId="ADAL" clId="{626E6586-37CA-4181-9671-92A7C9B5523F}" dt="2023-07-17T05:04:08.922" v="237" actId="478"/>
        <pc:sldMkLst>
          <pc:docMk/>
          <pc:sldMk cId="1469559539" sldId="323"/>
        </pc:sldMkLst>
        <pc:spChg chg="del">
          <ac:chgData name="손승재" userId="5e324ebc-f6a6-4e49-8d57-ae22841c7b20" providerId="ADAL" clId="{626E6586-37CA-4181-9671-92A7C9B5523F}" dt="2023-07-17T05:04:08.088" v="236" actId="478"/>
          <ac:spMkLst>
            <pc:docMk/>
            <pc:sldMk cId="1469559539" sldId="323"/>
            <ac:spMk id="2" creationId="{576868B5-0EFE-BFC0-E8FA-3C8A7A3ED6C8}"/>
          </ac:spMkLst>
        </pc:spChg>
        <pc:spChg chg="del">
          <ac:chgData name="손승재" userId="5e324ebc-f6a6-4e49-8d57-ae22841c7b20" providerId="ADAL" clId="{626E6586-37CA-4181-9671-92A7C9B5523F}" dt="2023-07-17T05:04:08.922" v="237" actId="478"/>
          <ac:spMkLst>
            <pc:docMk/>
            <pc:sldMk cId="1469559539" sldId="323"/>
            <ac:spMk id="3" creationId="{576E4E5A-8BAD-2A77-37A0-27EFBBA4D145}"/>
          </ac:spMkLst>
        </pc:spChg>
        <pc:spChg chg="add 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7" creationId="{82F823BC-50E3-8C52-524F-5E20841B21AA}"/>
          </ac:spMkLst>
        </pc:spChg>
        <pc:spChg chg="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9" creationId="{F8FACAE1-7823-D1DB-81D2-DDE7292F2BB9}"/>
          </ac:spMkLst>
        </pc:spChg>
        <pc:spChg chg="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10" creationId="{91436A6E-D3B0-50C2-5049-C153402DEBC2}"/>
          </ac:spMkLst>
        </pc:spChg>
        <pc:grpChg chg="add mod">
          <ac:chgData name="손승재" userId="5e324ebc-f6a6-4e49-8d57-ae22841c7b20" providerId="ADAL" clId="{626E6586-37CA-4181-9671-92A7C9B5523F}" dt="2023-07-17T05:04:00.280" v="232"/>
          <ac:grpSpMkLst>
            <pc:docMk/>
            <pc:sldMk cId="1469559539" sldId="323"/>
            <ac:grpSpMk id="8" creationId="{129887A2-A61B-82AF-1965-9AFBA96E2BD3}"/>
          </ac:grpSpMkLst>
        </pc:grpChg>
        <pc:picChg chg="add mod">
          <ac:chgData name="손승재" userId="5e324ebc-f6a6-4e49-8d57-ae22841c7b20" providerId="ADAL" clId="{626E6586-37CA-4181-9671-92A7C9B5523F}" dt="2023-07-17T05:02:09.389" v="186" actId="1076"/>
          <ac:picMkLst>
            <pc:docMk/>
            <pc:sldMk cId="1469559539" sldId="323"/>
            <ac:picMk id="4" creationId="{FB1FD5D5-7B77-87AB-6F81-FEB5710487BE}"/>
          </ac:picMkLst>
        </pc:picChg>
        <pc:picChg chg="add mod">
          <ac:chgData name="손승재" userId="5e324ebc-f6a6-4e49-8d57-ae22841c7b20" providerId="ADAL" clId="{626E6586-37CA-4181-9671-92A7C9B5523F}" dt="2023-07-17T05:02:26.764" v="189" actId="1076"/>
          <ac:picMkLst>
            <pc:docMk/>
            <pc:sldMk cId="1469559539" sldId="323"/>
            <ac:picMk id="6" creationId="{F423E08E-665F-CE36-B86C-7D8B903C17DA}"/>
          </ac:picMkLst>
        </pc:picChg>
      </pc:sldChg>
      <pc:sldChg chg="addSp delSp modSp add mod">
        <pc:chgData name="손승재" userId="5e324ebc-f6a6-4e49-8d57-ae22841c7b20" providerId="ADAL" clId="{626E6586-37CA-4181-9671-92A7C9B5523F}" dt="2023-07-17T05:04:04.264" v="235" actId="478"/>
        <pc:sldMkLst>
          <pc:docMk/>
          <pc:sldMk cId="1164516369" sldId="324"/>
        </pc:sldMkLst>
        <pc:spChg chg="del">
          <ac:chgData name="손승재" userId="5e324ebc-f6a6-4e49-8d57-ae22841c7b20" providerId="ADAL" clId="{626E6586-37CA-4181-9671-92A7C9B5523F}" dt="2023-07-17T05:04:03.458" v="234" actId="478"/>
          <ac:spMkLst>
            <pc:docMk/>
            <pc:sldMk cId="1164516369" sldId="324"/>
            <ac:spMk id="2" creationId="{576868B5-0EFE-BFC0-E8FA-3C8A7A3ED6C8}"/>
          </ac:spMkLst>
        </pc:spChg>
        <pc:spChg chg="del">
          <ac:chgData name="손승재" userId="5e324ebc-f6a6-4e49-8d57-ae22841c7b20" providerId="ADAL" clId="{626E6586-37CA-4181-9671-92A7C9B5523F}" dt="2023-07-17T05:04:04.264" v="235" actId="478"/>
          <ac:spMkLst>
            <pc:docMk/>
            <pc:sldMk cId="1164516369" sldId="324"/>
            <ac:spMk id="3" creationId="{576E4E5A-8BAD-2A77-37A0-27EFBBA4D145}"/>
          </ac:spMkLst>
        </pc:spChg>
        <pc:spChg chg="add 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0" creationId="{BA01090C-FEAD-4A4E-728D-75F8DF8EAA6E}"/>
          </ac:spMkLst>
        </pc:spChg>
        <pc:spChg chg="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2" creationId="{9F30C866-22A9-6FBE-0B48-07B23DB59543}"/>
          </ac:spMkLst>
        </pc:spChg>
        <pc:spChg chg="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3" creationId="{7945F6B9-54C0-E04C-AC26-9E7EBCD93E9E}"/>
          </ac:spMkLst>
        </pc:spChg>
        <pc:grpChg chg="add mod">
          <ac:chgData name="손승재" userId="5e324ebc-f6a6-4e49-8d57-ae22841c7b20" providerId="ADAL" clId="{626E6586-37CA-4181-9671-92A7C9B5523F}" dt="2023-07-17T05:04:01.377" v="233"/>
          <ac:grpSpMkLst>
            <pc:docMk/>
            <pc:sldMk cId="1164516369" sldId="324"/>
            <ac:grpSpMk id="11" creationId="{56AFF125-6A63-9613-DD35-32831C5DB1D3}"/>
          </ac:grpSpMkLst>
        </pc:grpChg>
        <pc:picChg chg="del">
          <ac:chgData name="손승재" userId="5e324ebc-f6a6-4e49-8d57-ae22841c7b20" providerId="ADAL" clId="{626E6586-37CA-4181-9671-92A7C9B5523F}" dt="2023-07-17T05:02:30.696" v="191" actId="478"/>
          <ac:picMkLst>
            <pc:docMk/>
            <pc:sldMk cId="1164516369" sldId="324"/>
            <ac:picMk id="4" creationId="{FB1FD5D5-7B77-87AB-6F81-FEB5710487BE}"/>
          </ac:picMkLst>
        </pc:picChg>
        <pc:picChg chg="del">
          <ac:chgData name="손승재" userId="5e324ebc-f6a6-4e49-8d57-ae22841c7b20" providerId="ADAL" clId="{626E6586-37CA-4181-9671-92A7C9B5523F}" dt="2023-07-17T05:02:30.894" v="192" actId="478"/>
          <ac:picMkLst>
            <pc:docMk/>
            <pc:sldMk cId="1164516369" sldId="324"/>
            <ac:picMk id="6" creationId="{F423E08E-665F-CE36-B86C-7D8B903C17DA}"/>
          </ac:picMkLst>
        </pc:picChg>
        <pc:picChg chg="add mod">
          <ac:chgData name="손승재" userId="5e324ebc-f6a6-4e49-8d57-ae22841c7b20" providerId="ADAL" clId="{626E6586-37CA-4181-9671-92A7C9B5523F}" dt="2023-07-17T05:03:25.108" v="205" actId="14100"/>
          <ac:picMkLst>
            <pc:docMk/>
            <pc:sldMk cId="1164516369" sldId="324"/>
            <ac:picMk id="7" creationId="{9982B769-5D9F-71EB-9F52-624BC6857283}"/>
          </ac:picMkLst>
        </pc:picChg>
        <pc:picChg chg="add mod ord">
          <ac:chgData name="손승재" userId="5e324ebc-f6a6-4e49-8d57-ae22841c7b20" providerId="ADAL" clId="{626E6586-37CA-4181-9671-92A7C9B5523F}" dt="2023-07-17T05:03:22.726" v="203" actId="167"/>
          <ac:picMkLst>
            <pc:docMk/>
            <pc:sldMk cId="1164516369" sldId="324"/>
            <ac:picMk id="9" creationId="{9A421595-66F6-36C5-A4BB-5C7D99B98461}"/>
          </ac:picMkLst>
        </pc:picChg>
      </pc:sldChg>
    </pc:docChg>
  </pc:docChgLst>
  <pc:docChgLst>
    <pc:chgData name="손승재" userId="5e324ebc-f6a6-4e49-8d57-ae22841c7b20" providerId="ADAL" clId="{16FB2F97-84FB-4373-8D2E-8E25C0D86906}"/>
    <pc:docChg chg="undo custSel modSld">
      <pc:chgData name="손승재" userId="5e324ebc-f6a6-4e49-8d57-ae22841c7b20" providerId="ADAL" clId="{16FB2F97-84FB-4373-8D2E-8E25C0D86906}" dt="2023-07-11T10:38:52.751" v="225" actId="14100"/>
      <pc:docMkLst>
        <pc:docMk/>
      </pc:docMkLst>
      <pc:sldChg chg="modSp mod">
        <pc:chgData name="손승재" userId="5e324ebc-f6a6-4e49-8d57-ae22841c7b20" providerId="ADAL" clId="{16FB2F97-84FB-4373-8D2E-8E25C0D86906}" dt="2023-07-11T08:20:46.694" v="28" actId="20577"/>
        <pc:sldMkLst>
          <pc:docMk/>
          <pc:sldMk cId="2971841378" sldId="256"/>
        </pc:sldMkLst>
        <pc:spChg chg="mod">
          <ac:chgData name="손승재" userId="5e324ebc-f6a6-4e49-8d57-ae22841c7b20" providerId="ADAL" clId="{16FB2F97-84FB-4373-8D2E-8E25C0D86906}" dt="2023-07-11T08:20:46.694" v="28" actId="20577"/>
          <ac:spMkLst>
            <pc:docMk/>
            <pc:sldMk cId="2971841378" sldId="256"/>
            <ac:spMk id="3" creationId="{00000000-0000-0000-0000-000000000000}"/>
          </ac:spMkLst>
        </pc:spChg>
      </pc:sldChg>
      <pc:sldChg chg="modSp mod">
        <pc:chgData name="손승재" userId="5e324ebc-f6a6-4e49-8d57-ae22841c7b20" providerId="ADAL" clId="{16FB2F97-84FB-4373-8D2E-8E25C0D86906}" dt="2023-07-11T10:36:35.387" v="215" actId="20577"/>
        <pc:sldMkLst>
          <pc:docMk/>
          <pc:sldMk cId="559868446" sldId="306"/>
        </pc:sldMkLst>
        <pc:spChg chg="mod">
          <ac:chgData name="손승재" userId="5e324ebc-f6a6-4e49-8d57-ae22841c7b20" providerId="ADAL" clId="{16FB2F97-84FB-4373-8D2E-8E25C0D86906}" dt="2023-07-11T10:36:35.387" v="215" actId="20577"/>
          <ac:spMkLst>
            <pc:docMk/>
            <pc:sldMk cId="559868446" sldId="306"/>
            <ac:spMk id="2" creationId="{00000000-0000-0000-0000-000000000000}"/>
          </ac:spMkLst>
        </pc:spChg>
      </pc:sldChg>
      <pc:sldChg chg="addSp modSp mod">
        <pc:chgData name="손승재" userId="5e324ebc-f6a6-4e49-8d57-ae22841c7b20" providerId="ADAL" clId="{16FB2F97-84FB-4373-8D2E-8E25C0D86906}" dt="2023-07-11T10:36:20.336" v="209" actId="20577"/>
        <pc:sldMkLst>
          <pc:docMk/>
          <pc:sldMk cId="2318716134" sldId="307"/>
        </pc:sldMkLst>
        <pc:spChg chg="add mod">
          <ac:chgData name="손승재" userId="5e324ebc-f6a6-4e49-8d57-ae22841c7b20" providerId="ADAL" clId="{16FB2F97-84FB-4373-8D2E-8E25C0D86906}" dt="2023-07-11T10:35:24.067" v="140" actId="403"/>
          <ac:spMkLst>
            <pc:docMk/>
            <pc:sldMk cId="2318716134" sldId="307"/>
            <ac:spMk id="4" creationId="{87362DD6-956D-3D57-6DC5-C60E81342ADE}"/>
          </ac:spMkLst>
        </pc:spChg>
        <pc:spChg chg="mod">
          <ac:chgData name="손승재" userId="5e324ebc-f6a6-4e49-8d57-ae22841c7b20" providerId="ADAL" clId="{16FB2F97-84FB-4373-8D2E-8E25C0D86906}" dt="2023-07-11T10:36:20.336" v="209" actId="20577"/>
          <ac:spMkLst>
            <pc:docMk/>
            <pc:sldMk cId="2318716134" sldId="307"/>
            <ac:spMk id="15" creationId="{C7B5C783-F668-4380-704F-82DA35C87E47}"/>
          </ac:spMkLst>
        </pc:spChg>
      </pc:sldChg>
      <pc:sldChg chg="addSp delSp modSp mod">
        <pc:chgData name="손승재" userId="5e324ebc-f6a6-4e49-8d57-ae22841c7b20" providerId="ADAL" clId="{16FB2F97-84FB-4373-8D2E-8E25C0D86906}" dt="2023-07-11T08:52:25.094" v="34" actId="478"/>
        <pc:sldMkLst>
          <pc:docMk/>
          <pc:sldMk cId="4182508894" sldId="311"/>
        </pc:sldMkLst>
        <pc:picChg chg="add del mod">
          <ac:chgData name="손승재" userId="5e324ebc-f6a6-4e49-8d57-ae22841c7b20" providerId="ADAL" clId="{16FB2F97-84FB-4373-8D2E-8E25C0D86906}" dt="2023-07-11T08:52:24.518" v="33" actId="22"/>
          <ac:picMkLst>
            <pc:docMk/>
            <pc:sldMk cId="4182508894" sldId="311"/>
            <ac:picMk id="12" creationId="{2E6CBF2C-8843-1549-9B94-C531807932F8}"/>
          </ac:picMkLst>
        </pc:picChg>
        <pc:picChg chg="add del">
          <ac:chgData name="손승재" userId="5e324ebc-f6a6-4e49-8d57-ae22841c7b20" providerId="ADAL" clId="{16FB2F97-84FB-4373-8D2E-8E25C0D86906}" dt="2023-07-11T08:52:25.094" v="34" actId="478"/>
          <ac:picMkLst>
            <pc:docMk/>
            <pc:sldMk cId="4182508894" sldId="311"/>
            <ac:picMk id="2053" creationId="{AACA5F5F-821C-05A6-AEBD-0DA9466CF743}"/>
          </ac:picMkLst>
        </pc:picChg>
      </pc:sldChg>
      <pc:sldChg chg="modSp mod">
        <pc:chgData name="손승재" userId="5e324ebc-f6a6-4e49-8d57-ae22841c7b20" providerId="ADAL" clId="{16FB2F97-84FB-4373-8D2E-8E25C0D86906}" dt="2023-07-11T10:36:44.913" v="220" actId="20577"/>
        <pc:sldMkLst>
          <pc:docMk/>
          <pc:sldMk cId="1353518229" sldId="314"/>
        </pc:sldMkLst>
        <pc:spChg chg="mod">
          <ac:chgData name="손승재" userId="5e324ebc-f6a6-4e49-8d57-ae22841c7b20" providerId="ADAL" clId="{16FB2F97-84FB-4373-8D2E-8E25C0D86906}" dt="2023-07-11T10:36:44.913" v="220" actId="20577"/>
          <ac:spMkLst>
            <pc:docMk/>
            <pc:sldMk cId="1353518229" sldId="314"/>
            <ac:spMk id="2" creationId="{00000000-0000-0000-0000-000000000000}"/>
          </ac:spMkLst>
        </pc:spChg>
      </pc:sldChg>
      <pc:sldChg chg="addSp delSp modSp mod">
        <pc:chgData name="손승재" userId="5e324ebc-f6a6-4e49-8d57-ae22841c7b20" providerId="ADAL" clId="{16FB2F97-84FB-4373-8D2E-8E25C0D86906}" dt="2023-07-11T10:38:52.751" v="225" actId="14100"/>
        <pc:sldMkLst>
          <pc:docMk/>
          <pc:sldMk cId="1419161812" sldId="315"/>
        </pc:sldMkLst>
        <pc:picChg chg="del">
          <ac:chgData name="손승재" userId="5e324ebc-f6a6-4e49-8d57-ae22841c7b20" providerId="ADAL" clId="{16FB2F97-84FB-4373-8D2E-8E25C0D86906}" dt="2023-07-11T10:38:26.635" v="221" actId="478"/>
          <ac:picMkLst>
            <pc:docMk/>
            <pc:sldMk cId="1419161812" sldId="315"/>
            <ac:picMk id="10" creationId="{E88BA827-91C5-8C5C-519C-E2EE0B3A1FC7}"/>
          </ac:picMkLst>
        </pc:picChg>
        <pc:picChg chg="add mod">
          <ac:chgData name="손승재" userId="5e324ebc-f6a6-4e49-8d57-ae22841c7b20" providerId="ADAL" clId="{16FB2F97-84FB-4373-8D2E-8E25C0D86906}" dt="2023-07-11T10:38:52.751" v="225" actId="14100"/>
          <ac:picMkLst>
            <pc:docMk/>
            <pc:sldMk cId="1419161812" sldId="315"/>
            <ac:picMk id="17" creationId="{D047B100-9B3C-70C2-F072-54F15E2AAFD7}"/>
          </ac:picMkLst>
        </pc:picChg>
      </pc:sldChg>
    </pc:docChg>
  </pc:docChgLst>
  <pc:docChgLst>
    <pc:chgData name="손승재" userId="5e324ebc-f6a6-4e49-8d57-ae22841c7b20" providerId="ADAL" clId="{1D8B90E0-66D4-477E-97C4-348EB0019209}"/>
    <pc:docChg chg="undo custSel addSld delSld modSld">
      <pc:chgData name="손승재" userId="5e324ebc-f6a6-4e49-8d57-ae22841c7b20" providerId="ADAL" clId="{1D8B90E0-66D4-477E-97C4-348EB0019209}" dt="2023-08-24T02:35:02.501" v="1663" actId="20577"/>
      <pc:docMkLst>
        <pc:docMk/>
      </pc:docMkLst>
      <pc:sldChg chg="addSp delSp modSp mod">
        <pc:chgData name="손승재" userId="5e324ebc-f6a6-4e49-8d57-ae22841c7b20" providerId="ADAL" clId="{1D8B90E0-66D4-477E-97C4-348EB0019209}" dt="2023-08-24T01:37:07.729" v="59" actId="20577"/>
        <pc:sldMkLst>
          <pc:docMk/>
          <pc:sldMk cId="2971841378" sldId="256"/>
        </pc:sldMkLst>
        <pc:spChg chg="add del">
          <ac:chgData name="손승재" userId="5e324ebc-f6a6-4e49-8d57-ae22841c7b20" providerId="ADAL" clId="{1D8B90E0-66D4-477E-97C4-348EB0019209}" dt="2023-08-24T01:36:48.789" v="22"/>
          <ac:spMkLst>
            <pc:docMk/>
            <pc:sldMk cId="2971841378" sldId="256"/>
            <ac:spMk id="2" creationId="{F3A5C524-CCD1-6157-15B0-60E98E2F2C32}"/>
          </ac:spMkLst>
        </pc:spChg>
        <pc:spChg chg="mod">
          <ac:chgData name="손승재" userId="5e324ebc-f6a6-4e49-8d57-ae22841c7b20" providerId="ADAL" clId="{1D8B90E0-66D4-477E-97C4-348EB0019209}" dt="2023-08-24T01:37:02.958" v="51" actId="404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손승재" userId="5e324ebc-f6a6-4e49-8d57-ae22841c7b20" providerId="ADAL" clId="{1D8B90E0-66D4-477E-97C4-348EB0019209}" dt="2023-08-24T01:37:07.729" v="59" actId="20577"/>
          <ac:spMkLst>
            <pc:docMk/>
            <pc:sldMk cId="2971841378" sldId="256"/>
            <ac:spMk id="4" creationId="{00000000-0000-0000-0000-000000000000}"/>
          </ac:spMkLst>
        </pc:spChg>
      </pc:sldChg>
      <pc:sldChg chg="modSp mod">
        <pc:chgData name="손승재" userId="5e324ebc-f6a6-4e49-8d57-ae22841c7b20" providerId="ADAL" clId="{1D8B90E0-66D4-477E-97C4-348EB0019209}" dt="2023-08-24T01:44:56.918" v="1083"/>
        <pc:sldMkLst>
          <pc:docMk/>
          <pc:sldMk cId="1095055991" sldId="261"/>
        </pc:sldMkLst>
        <pc:spChg chg="mod">
          <ac:chgData name="손승재" userId="5e324ebc-f6a6-4e49-8d57-ae22841c7b20" providerId="ADAL" clId="{1D8B90E0-66D4-477E-97C4-348EB0019209}" dt="2023-08-24T01:37:31.881" v="119"/>
          <ac:spMkLst>
            <pc:docMk/>
            <pc:sldMk cId="1095055991" sldId="261"/>
            <ac:spMk id="10" creationId="{00000000-0000-0000-0000-000000000000}"/>
          </ac:spMkLst>
        </pc:spChg>
        <pc:spChg chg="mod">
          <ac:chgData name="손승재" userId="5e324ebc-f6a6-4e49-8d57-ae22841c7b20" providerId="ADAL" clId="{1D8B90E0-66D4-477E-97C4-348EB0019209}" dt="2023-08-24T01:37:33.933" v="120"/>
          <ac:spMkLst>
            <pc:docMk/>
            <pc:sldMk cId="1095055991" sldId="261"/>
            <ac:spMk id="11" creationId="{00000000-0000-0000-0000-000000000000}"/>
          </ac:spMkLst>
        </pc:spChg>
        <pc:spChg chg="mod">
          <ac:chgData name="손승재" userId="5e324ebc-f6a6-4e49-8d57-ae22841c7b20" providerId="ADAL" clId="{1D8B90E0-66D4-477E-97C4-348EB0019209}" dt="2023-08-24T01:44:26.484" v="1065"/>
          <ac:spMkLst>
            <pc:docMk/>
            <pc:sldMk cId="1095055991" sldId="261"/>
            <ac:spMk id="26" creationId="{00000000-0000-0000-0000-000000000000}"/>
          </ac:spMkLst>
        </pc:spChg>
        <pc:spChg chg="mod">
          <ac:chgData name="손승재" userId="5e324ebc-f6a6-4e49-8d57-ae22841c7b20" providerId="ADAL" clId="{1D8B90E0-66D4-477E-97C4-348EB0019209}" dt="2023-08-24T01:44:56.918" v="1083"/>
          <ac:spMkLst>
            <pc:docMk/>
            <pc:sldMk cId="1095055991" sldId="261"/>
            <ac:spMk id="27" creationId="{00000000-0000-0000-0000-000000000000}"/>
          </ac:spMkLst>
        </pc:spChg>
      </pc:sldChg>
      <pc:sldChg chg="addSp delSp modSp mod">
        <pc:chgData name="손승재" userId="5e324ebc-f6a6-4e49-8d57-ae22841c7b20" providerId="ADAL" clId="{1D8B90E0-66D4-477E-97C4-348EB0019209}" dt="2023-08-24T02:30:57.735" v="1612" actId="1076"/>
        <pc:sldMkLst>
          <pc:docMk/>
          <pc:sldMk cId="1218032311" sldId="313"/>
        </pc:sldMkLst>
        <pc:spChg chg="mod">
          <ac:chgData name="손승재" userId="5e324ebc-f6a6-4e49-8d57-ae22841c7b20" providerId="ADAL" clId="{1D8B90E0-66D4-477E-97C4-348EB0019209}" dt="2023-08-24T01:44:12.058" v="1057" actId="1076"/>
          <ac:spMkLst>
            <pc:docMk/>
            <pc:sldMk cId="1218032311" sldId="313"/>
            <ac:spMk id="2" creationId="{00000000-0000-0000-0000-000000000000}"/>
          </ac:spMkLst>
        </pc:spChg>
        <pc:spChg chg="add mod">
          <ac:chgData name="손승재" userId="5e324ebc-f6a6-4e49-8d57-ae22841c7b20" providerId="ADAL" clId="{1D8B90E0-66D4-477E-97C4-348EB0019209}" dt="2023-08-24T02:05:39.955" v="1173" actId="207"/>
          <ac:spMkLst>
            <pc:docMk/>
            <pc:sldMk cId="1218032311" sldId="313"/>
            <ac:spMk id="11" creationId="{A571014B-ECAE-901E-9D4A-1310D1BC4851}"/>
          </ac:spMkLst>
        </pc:spChg>
        <pc:spChg chg="mod">
          <ac:chgData name="손승재" userId="5e324ebc-f6a6-4e49-8d57-ae22841c7b20" providerId="ADAL" clId="{1D8B90E0-66D4-477E-97C4-348EB0019209}" dt="2023-08-24T02:05:04.300" v="1168"/>
          <ac:spMkLst>
            <pc:docMk/>
            <pc:sldMk cId="1218032311" sldId="313"/>
            <ac:spMk id="12" creationId="{25C24046-79D0-21AE-54D1-9DF44A41F191}"/>
          </ac:spMkLst>
        </pc:spChg>
        <pc:picChg chg="add del mod">
          <ac:chgData name="손승재" userId="5e324ebc-f6a6-4e49-8d57-ae22841c7b20" providerId="ADAL" clId="{1D8B90E0-66D4-477E-97C4-348EB0019209}" dt="2023-08-24T01:53:36.547" v="1090" actId="478"/>
          <ac:picMkLst>
            <pc:docMk/>
            <pc:sldMk cId="1218032311" sldId="313"/>
            <ac:picMk id="4" creationId="{2510A064-36C2-C3A8-6D5F-D436996001EA}"/>
          </ac:picMkLst>
        </pc:picChg>
        <pc:picChg chg="add mod">
          <ac:chgData name="손승재" userId="5e324ebc-f6a6-4e49-8d57-ae22841c7b20" providerId="ADAL" clId="{1D8B90E0-66D4-477E-97C4-348EB0019209}" dt="2023-08-24T02:05:23.153" v="1171" actId="1076"/>
          <ac:picMkLst>
            <pc:docMk/>
            <pc:sldMk cId="1218032311" sldId="313"/>
            <ac:picMk id="10" creationId="{45697D85-C6FA-2529-A1D7-6E9E1824E594}"/>
          </ac:picMkLst>
        </pc:picChg>
        <pc:picChg chg="del mod">
          <ac:chgData name="손승재" userId="5e324ebc-f6a6-4e49-8d57-ae22841c7b20" providerId="ADAL" clId="{1D8B90E0-66D4-477E-97C4-348EB0019209}" dt="2023-08-24T01:43:53.420" v="1018" actId="478"/>
          <ac:picMkLst>
            <pc:docMk/>
            <pc:sldMk cId="1218032311" sldId="313"/>
            <ac:picMk id="14" creationId="{6DD3F3EB-9A63-A17E-8863-5932B374B356}"/>
          </ac:picMkLst>
        </pc:picChg>
        <pc:picChg chg="add del mod">
          <ac:chgData name="손승재" userId="5e324ebc-f6a6-4e49-8d57-ae22841c7b20" providerId="ADAL" clId="{1D8B90E0-66D4-477E-97C4-348EB0019209}" dt="2023-08-24T02:07:24.208" v="1184" actId="21"/>
          <ac:picMkLst>
            <pc:docMk/>
            <pc:sldMk cId="1218032311" sldId="313"/>
            <ac:picMk id="15" creationId="{564C96E9-3EC9-008F-8EEC-0D7C5DBB791A}"/>
          </ac:picMkLst>
        </pc:picChg>
        <pc:picChg chg="del">
          <ac:chgData name="손승재" userId="5e324ebc-f6a6-4e49-8d57-ae22841c7b20" providerId="ADAL" clId="{1D8B90E0-66D4-477E-97C4-348EB0019209}" dt="2023-08-24T01:43:53.824" v="1019" actId="478"/>
          <ac:picMkLst>
            <pc:docMk/>
            <pc:sldMk cId="1218032311" sldId="313"/>
            <ac:picMk id="17" creationId="{C9D8FE00-C491-7C19-5F27-48FCD91ACD30}"/>
          </ac:picMkLst>
        </pc:picChg>
        <pc:picChg chg="add mod">
          <ac:chgData name="손승재" userId="5e324ebc-f6a6-4e49-8d57-ae22841c7b20" providerId="ADAL" clId="{1D8B90E0-66D4-477E-97C4-348EB0019209}" dt="2023-08-24T02:08:33.182" v="1193" actId="1076"/>
          <ac:picMkLst>
            <pc:docMk/>
            <pc:sldMk cId="1218032311" sldId="313"/>
            <ac:picMk id="19" creationId="{8EA57E7B-1A3F-D4A0-FF93-AFE66F47E6C4}"/>
          </ac:picMkLst>
        </pc:picChg>
        <pc:picChg chg="add mod">
          <ac:chgData name="손승재" userId="5e324ebc-f6a6-4e49-8d57-ae22841c7b20" providerId="ADAL" clId="{1D8B90E0-66D4-477E-97C4-348EB0019209}" dt="2023-08-24T02:08:45.885" v="1198" actId="14100"/>
          <ac:picMkLst>
            <pc:docMk/>
            <pc:sldMk cId="1218032311" sldId="313"/>
            <ac:picMk id="21" creationId="{94B991AA-6C70-6E40-E9E3-C91BB2545D81}"/>
          </ac:picMkLst>
        </pc:picChg>
        <pc:picChg chg="add del mod">
          <ac:chgData name="손승재" userId="5e324ebc-f6a6-4e49-8d57-ae22841c7b20" providerId="ADAL" clId="{1D8B90E0-66D4-477E-97C4-348EB0019209}" dt="2023-08-24T02:09:42.500" v="1200" actId="478"/>
          <ac:picMkLst>
            <pc:docMk/>
            <pc:sldMk cId="1218032311" sldId="313"/>
            <ac:picMk id="23" creationId="{39BAAC97-04DC-3876-A491-4D394E00CF58}"/>
          </ac:picMkLst>
        </pc:picChg>
        <pc:picChg chg="add del mod">
          <ac:chgData name="손승재" userId="5e324ebc-f6a6-4e49-8d57-ae22841c7b20" providerId="ADAL" clId="{1D8B90E0-66D4-477E-97C4-348EB0019209}" dt="2023-08-24T02:09:52.229" v="1203" actId="21"/>
          <ac:picMkLst>
            <pc:docMk/>
            <pc:sldMk cId="1218032311" sldId="313"/>
            <ac:picMk id="5122" creationId="{4E2B10E6-6C2A-7BFD-334E-FCBC8CA7B75F}"/>
          </ac:picMkLst>
        </pc:picChg>
        <pc:picChg chg="add mod">
          <ac:chgData name="손승재" userId="5e324ebc-f6a6-4e49-8d57-ae22841c7b20" providerId="ADAL" clId="{1D8B90E0-66D4-477E-97C4-348EB0019209}" dt="2023-08-24T02:30:57.735" v="1612" actId="1076"/>
          <ac:picMkLst>
            <pc:docMk/>
            <pc:sldMk cId="1218032311" sldId="313"/>
            <ac:picMk id="5124" creationId="{5502BA1D-CFB0-B01F-D806-C0AA5463AC31}"/>
          </ac:picMkLst>
        </pc:picChg>
      </pc:sldChg>
      <pc:sldChg chg="addSp modSp mod">
        <pc:chgData name="손승재" userId="5e324ebc-f6a6-4e49-8d57-ae22841c7b20" providerId="ADAL" clId="{1D8B90E0-66D4-477E-97C4-348EB0019209}" dt="2023-08-24T02:35:02.501" v="1663" actId="20577"/>
        <pc:sldMkLst>
          <pc:docMk/>
          <pc:sldMk cId="1164516369" sldId="324"/>
        </pc:sldMkLst>
        <pc:spChg chg="mod">
          <ac:chgData name="손승재" userId="5e324ebc-f6a6-4e49-8d57-ae22841c7b20" providerId="ADAL" clId="{1D8B90E0-66D4-477E-97C4-348EB0019209}" dt="2023-08-24T01:39:42.436" v="343" actId="20577"/>
          <ac:spMkLst>
            <pc:docMk/>
            <pc:sldMk cId="1164516369" sldId="324"/>
            <ac:spMk id="2" creationId="{C36A37C9-0A1B-57DF-021D-CD608BDB309B}"/>
          </ac:spMkLst>
        </pc:spChg>
        <pc:spChg chg="mod">
          <ac:chgData name="손승재" userId="5e324ebc-f6a6-4e49-8d57-ae22841c7b20" providerId="ADAL" clId="{1D8B90E0-66D4-477E-97C4-348EB0019209}" dt="2023-08-24T01:40:31.140" v="464" actId="20577"/>
          <ac:spMkLst>
            <pc:docMk/>
            <pc:sldMk cId="1164516369" sldId="324"/>
            <ac:spMk id="3" creationId="{DAE53AD8-03B2-9EE1-2F9B-49DC1F17D739}"/>
          </ac:spMkLst>
        </pc:spChg>
        <pc:spChg chg="mod">
          <ac:chgData name="손승재" userId="5e324ebc-f6a6-4e49-8d57-ae22841c7b20" providerId="ADAL" clId="{1D8B90E0-66D4-477E-97C4-348EB0019209}" dt="2023-08-24T02:35:02.501" v="1663" actId="20577"/>
          <ac:spMkLst>
            <pc:docMk/>
            <pc:sldMk cId="1164516369" sldId="324"/>
            <ac:spMk id="4" creationId="{8FA66D94-8DD8-633D-A1F9-1C79CB265158}"/>
          </ac:spMkLst>
        </pc:spChg>
        <pc:spChg chg="add mod">
          <ac:chgData name="손승재" userId="5e324ebc-f6a6-4e49-8d57-ae22841c7b20" providerId="ADAL" clId="{1D8B90E0-66D4-477E-97C4-348EB0019209}" dt="2023-08-24T01:42:58.315" v="1001" actId="20577"/>
          <ac:spMkLst>
            <pc:docMk/>
            <pc:sldMk cId="1164516369" sldId="324"/>
            <ac:spMk id="7" creationId="{240D04A5-7383-135F-AC3B-2A79A7BF2905}"/>
          </ac:spMkLst>
        </pc:spChg>
        <pc:spChg chg="mod">
          <ac:chgData name="손승재" userId="5e324ebc-f6a6-4e49-8d57-ae22841c7b20" providerId="ADAL" clId="{1D8B90E0-66D4-477E-97C4-348EB0019209}" dt="2023-08-24T01:39:56.192" v="382" actId="1076"/>
          <ac:spMkLst>
            <pc:docMk/>
            <pc:sldMk cId="1164516369" sldId="324"/>
            <ac:spMk id="10" creationId="{BA01090C-FEAD-4A4E-728D-75F8DF8EAA6E}"/>
          </ac:spMkLst>
        </pc:spChg>
        <pc:picChg chg="add mod">
          <ac:chgData name="손승재" userId="5e324ebc-f6a6-4e49-8d57-ae22841c7b20" providerId="ADAL" clId="{1D8B90E0-66D4-477E-97C4-348EB0019209}" dt="2023-08-24T01:39:45.735" v="345" actId="1076"/>
          <ac:picMkLst>
            <pc:docMk/>
            <pc:sldMk cId="1164516369" sldId="324"/>
            <ac:picMk id="6" creationId="{A87BE62C-B2F5-7594-9DEC-F783CCDCC673}"/>
          </ac:picMkLst>
        </pc:picChg>
      </pc:sldChg>
      <pc:sldChg chg="del">
        <pc:chgData name="손승재" userId="5e324ebc-f6a6-4e49-8d57-ae22841c7b20" providerId="ADAL" clId="{1D8B90E0-66D4-477E-97C4-348EB0019209}" dt="2023-08-24T01:43:35.591" v="1003" actId="47"/>
        <pc:sldMkLst>
          <pc:docMk/>
          <pc:sldMk cId="903700280" sldId="325"/>
        </pc:sldMkLst>
      </pc:sldChg>
      <pc:sldChg chg="new del">
        <pc:chgData name="손승재" userId="5e324ebc-f6a6-4e49-8d57-ae22841c7b20" providerId="ADAL" clId="{1D8B90E0-66D4-477E-97C4-348EB0019209}" dt="2023-08-24T01:53:34.297" v="1089" actId="47"/>
        <pc:sldMkLst>
          <pc:docMk/>
          <pc:sldMk cId="3916318111" sldId="325"/>
        </pc:sldMkLst>
      </pc:sldChg>
      <pc:sldChg chg="add del">
        <pc:chgData name="손승재" userId="5e324ebc-f6a6-4e49-8d57-ae22841c7b20" providerId="ADAL" clId="{1D8B90E0-66D4-477E-97C4-348EB0019209}" dt="2023-08-24T01:43:52.364" v="1016" actId="47"/>
        <pc:sldMkLst>
          <pc:docMk/>
          <pc:sldMk cId="3982754039" sldId="326"/>
        </pc:sldMkLst>
      </pc:sldChg>
      <pc:sldChg chg="addSp delSp modSp add mod">
        <pc:chgData name="손승재" userId="5e324ebc-f6a6-4e49-8d57-ae22841c7b20" providerId="ADAL" clId="{1D8B90E0-66D4-477E-97C4-348EB0019209}" dt="2023-08-24T01:57:11.048" v="1137" actId="1076"/>
        <pc:sldMkLst>
          <pc:docMk/>
          <pc:sldMk cId="4152102850" sldId="326"/>
        </pc:sldMkLst>
        <pc:spChg chg="add mod">
          <ac:chgData name="손승재" userId="5e324ebc-f6a6-4e49-8d57-ae22841c7b20" providerId="ADAL" clId="{1D8B90E0-66D4-477E-97C4-348EB0019209}" dt="2023-08-24T01:57:11.048" v="1137" actId="1076"/>
          <ac:spMkLst>
            <pc:docMk/>
            <pc:sldMk cId="4152102850" sldId="326"/>
            <ac:spMk id="5" creationId="{7A576E11-2942-9B6B-4AD9-9B3BF07D67D0}"/>
          </ac:spMkLst>
        </pc:spChg>
        <pc:spChg chg="mod">
          <ac:chgData name="손승재" userId="5e324ebc-f6a6-4e49-8d57-ae22841c7b20" providerId="ADAL" clId="{1D8B90E0-66D4-477E-97C4-348EB0019209}" dt="2023-08-24T01:57:06.917" v="1135" actId="20577"/>
          <ac:spMkLst>
            <pc:docMk/>
            <pc:sldMk cId="4152102850" sldId="326"/>
            <ac:spMk id="12" creationId="{25C24046-79D0-21AE-54D1-9DF44A41F191}"/>
          </ac:spMkLst>
        </pc:spChg>
        <pc:picChg chg="mod">
          <ac:chgData name="손승재" userId="5e324ebc-f6a6-4e49-8d57-ae22841c7b20" providerId="ADAL" clId="{1D8B90E0-66D4-477E-97C4-348EB0019209}" dt="2023-08-24T01:54:38.790" v="1101" actId="1076"/>
          <ac:picMkLst>
            <pc:docMk/>
            <pc:sldMk cId="4152102850" sldId="326"/>
            <ac:picMk id="4" creationId="{2510A064-36C2-C3A8-6D5F-D436996001EA}"/>
          </ac:picMkLst>
        </pc:picChg>
        <pc:picChg chg="add del mod">
          <ac:chgData name="손승재" userId="5e324ebc-f6a6-4e49-8d57-ae22841c7b20" providerId="ADAL" clId="{1D8B90E0-66D4-477E-97C4-348EB0019209}" dt="2023-08-24T01:54:25.602" v="1100" actId="478"/>
          <ac:picMkLst>
            <pc:docMk/>
            <pc:sldMk cId="4152102850" sldId="326"/>
            <ac:picMk id="2050" creationId="{3BE60FBE-9DAD-10C4-11DA-911B95E090AE}"/>
          </ac:picMkLst>
        </pc:picChg>
      </pc:sldChg>
      <pc:sldChg chg="addSp delSp modSp add mod">
        <pc:chgData name="손승재" userId="5e324ebc-f6a6-4e49-8d57-ae22841c7b20" providerId="ADAL" clId="{1D8B90E0-66D4-477E-97C4-348EB0019209}" dt="2023-08-24T01:55:51.102" v="1118" actId="5793"/>
        <pc:sldMkLst>
          <pc:docMk/>
          <pc:sldMk cId="28644632" sldId="327"/>
        </pc:sldMkLst>
        <pc:spChg chg="mod">
          <ac:chgData name="손승재" userId="5e324ebc-f6a6-4e49-8d57-ae22841c7b20" providerId="ADAL" clId="{1D8B90E0-66D4-477E-97C4-348EB0019209}" dt="2023-08-24T01:55:51.102" v="1118" actId="5793"/>
          <ac:spMkLst>
            <pc:docMk/>
            <pc:sldMk cId="28644632" sldId="327"/>
            <ac:spMk id="12" creationId="{25C24046-79D0-21AE-54D1-9DF44A41F191}"/>
          </ac:spMkLst>
        </pc:spChg>
        <pc:picChg chg="del">
          <ac:chgData name="손승재" userId="5e324ebc-f6a6-4e49-8d57-ae22841c7b20" providerId="ADAL" clId="{1D8B90E0-66D4-477E-97C4-348EB0019209}" dt="2023-08-24T01:54:43.226" v="1103" actId="478"/>
          <ac:picMkLst>
            <pc:docMk/>
            <pc:sldMk cId="28644632" sldId="327"/>
            <ac:picMk id="4" creationId="{2510A064-36C2-C3A8-6D5F-D436996001EA}"/>
          </ac:picMkLst>
        </pc:picChg>
        <pc:picChg chg="add mod">
          <ac:chgData name="손승재" userId="5e324ebc-f6a6-4e49-8d57-ae22841c7b20" providerId="ADAL" clId="{1D8B90E0-66D4-477E-97C4-348EB0019209}" dt="2023-08-24T01:55:04.147" v="1108" actId="1076"/>
          <ac:picMkLst>
            <pc:docMk/>
            <pc:sldMk cId="28644632" sldId="327"/>
            <ac:picMk id="5" creationId="{C0CEDFE6-67F8-E1C7-01BB-049E1A06537C}"/>
          </ac:picMkLst>
        </pc:picChg>
        <pc:picChg chg="add del mod">
          <ac:chgData name="손승재" userId="5e324ebc-f6a6-4e49-8d57-ae22841c7b20" providerId="ADAL" clId="{1D8B90E0-66D4-477E-97C4-348EB0019209}" dt="2023-08-24T01:55:37.213" v="1114" actId="478"/>
          <ac:picMkLst>
            <pc:docMk/>
            <pc:sldMk cId="28644632" sldId="327"/>
            <ac:picMk id="3074" creationId="{261EF9C0-BB9C-9845-D9F8-062100DBA8ED}"/>
          </ac:picMkLst>
        </pc:picChg>
        <pc:picChg chg="add mod">
          <ac:chgData name="손승재" userId="5e324ebc-f6a6-4e49-8d57-ae22841c7b20" providerId="ADAL" clId="{1D8B90E0-66D4-477E-97C4-348EB0019209}" dt="2023-08-24T01:55:38.317" v="1115" actId="1076"/>
          <ac:picMkLst>
            <pc:docMk/>
            <pc:sldMk cId="28644632" sldId="327"/>
            <ac:picMk id="3076" creationId="{46409561-1A22-204C-EDD5-94B138D7F6D0}"/>
          </ac:picMkLst>
        </pc:picChg>
      </pc:sldChg>
      <pc:sldChg chg="del">
        <pc:chgData name="손승재" userId="5e324ebc-f6a6-4e49-8d57-ae22841c7b20" providerId="ADAL" clId="{1D8B90E0-66D4-477E-97C4-348EB0019209}" dt="2023-08-24T01:43:46.160" v="1010" actId="47"/>
        <pc:sldMkLst>
          <pc:docMk/>
          <pc:sldMk cId="2527892506" sldId="327"/>
        </pc:sldMkLst>
      </pc:sldChg>
      <pc:sldChg chg="add del">
        <pc:chgData name="손승재" userId="5e324ebc-f6a6-4e49-8d57-ae22841c7b20" providerId="ADAL" clId="{1D8B90E0-66D4-477E-97C4-348EB0019209}" dt="2023-08-24T01:43:51.551" v="1015" actId="47"/>
        <pc:sldMkLst>
          <pc:docMk/>
          <pc:sldMk cId="765918539" sldId="328"/>
        </pc:sldMkLst>
      </pc:sldChg>
      <pc:sldChg chg="addSp delSp modSp add mod">
        <pc:chgData name="손승재" userId="5e324ebc-f6a6-4e49-8d57-ae22841c7b20" providerId="ADAL" clId="{1D8B90E0-66D4-477E-97C4-348EB0019209}" dt="2023-08-24T01:57:57.380" v="1142" actId="14100"/>
        <pc:sldMkLst>
          <pc:docMk/>
          <pc:sldMk cId="1363918427" sldId="328"/>
        </pc:sldMkLst>
        <pc:spChg chg="add mod">
          <ac:chgData name="손승재" userId="5e324ebc-f6a6-4e49-8d57-ae22841c7b20" providerId="ADAL" clId="{1D8B90E0-66D4-477E-97C4-348EB0019209}" dt="2023-08-24T01:57:57.380" v="1142" actId="14100"/>
          <ac:spMkLst>
            <pc:docMk/>
            <pc:sldMk cId="1363918427" sldId="328"/>
            <ac:spMk id="4" creationId="{6A33FD2D-BC0A-DB34-F1B7-5E73B1D7B41E}"/>
          </ac:spMkLst>
        </pc:spChg>
        <pc:spChg chg="mod">
          <ac:chgData name="손승재" userId="5e324ebc-f6a6-4e49-8d57-ae22841c7b20" providerId="ADAL" clId="{1D8B90E0-66D4-477E-97C4-348EB0019209}" dt="2023-08-24T01:57:43.913" v="1138"/>
          <ac:spMkLst>
            <pc:docMk/>
            <pc:sldMk cId="1363918427" sldId="328"/>
            <ac:spMk id="12" creationId="{25C24046-79D0-21AE-54D1-9DF44A41F191}"/>
          </ac:spMkLst>
        </pc:spChg>
        <pc:picChg chg="del">
          <ac:chgData name="손승재" userId="5e324ebc-f6a6-4e49-8d57-ae22841c7b20" providerId="ADAL" clId="{1D8B90E0-66D4-477E-97C4-348EB0019209}" dt="2023-08-24T01:57:45.541" v="1139" actId="478"/>
          <ac:picMkLst>
            <pc:docMk/>
            <pc:sldMk cId="1363918427" sldId="328"/>
            <ac:picMk id="5" creationId="{C0CEDFE6-67F8-E1C7-01BB-049E1A06537C}"/>
          </ac:picMkLst>
        </pc:picChg>
        <pc:picChg chg="del">
          <ac:chgData name="손승재" userId="5e324ebc-f6a6-4e49-8d57-ae22841c7b20" providerId="ADAL" clId="{1D8B90E0-66D4-477E-97C4-348EB0019209}" dt="2023-08-24T01:56:55.491" v="1120" actId="478"/>
          <ac:picMkLst>
            <pc:docMk/>
            <pc:sldMk cId="1363918427" sldId="328"/>
            <ac:picMk id="3076" creationId="{46409561-1A22-204C-EDD5-94B138D7F6D0}"/>
          </ac:picMkLst>
        </pc:picChg>
        <pc:picChg chg="add mod">
          <ac:chgData name="손승재" userId="5e324ebc-f6a6-4e49-8d57-ae22841c7b20" providerId="ADAL" clId="{1D8B90E0-66D4-477E-97C4-348EB0019209}" dt="2023-08-24T01:56:59.549" v="1123" actId="1076"/>
          <ac:picMkLst>
            <pc:docMk/>
            <pc:sldMk cId="1363918427" sldId="328"/>
            <ac:picMk id="4098" creationId="{9C59A121-AAF7-BDEC-1F43-ADE7F67659E7}"/>
          </ac:picMkLst>
        </pc:picChg>
      </pc:sldChg>
      <pc:sldChg chg="addSp delSp modSp add mod">
        <pc:chgData name="손승재" userId="5e324ebc-f6a6-4e49-8d57-ae22841c7b20" providerId="ADAL" clId="{1D8B90E0-66D4-477E-97C4-348EB0019209}" dt="2023-08-24T02:13:14.604" v="1212" actId="1076"/>
        <pc:sldMkLst>
          <pc:docMk/>
          <pc:sldMk cId="2899195507" sldId="329"/>
        </pc:sldMkLst>
        <pc:picChg chg="add mod">
          <ac:chgData name="손승재" userId="5e324ebc-f6a6-4e49-8d57-ae22841c7b20" providerId="ADAL" clId="{1D8B90E0-66D4-477E-97C4-348EB0019209}" dt="2023-08-24T02:13:14.604" v="1212" actId="1076"/>
          <ac:picMkLst>
            <pc:docMk/>
            <pc:sldMk cId="2899195507" sldId="329"/>
            <ac:picMk id="3" creationId="{3DB8FAC5-940B-D947-C212-8077DB568C6C}"/>
          </ac:picMkLst>
        </pc:picChg>
        <pc:picChg chg="add mod">
          <ac:chgData name="손승재" userId="5e324ebc-f6a6-4e49-8d57-ae22841c7b20" providerId="ADAL" clId="{1D8B90E0-66D4-477E-97C4-348EB0019209}" dt="2023-08-24T02:10:15.870" v="1211" actId="1076"/>
          <ac:picMkLst>
            <pc:docMk/>
            <pc:sldMk cId="2899195507" sldId="329"/>
            <ac:picMk id="5" creationId="{FA48E4BD-BC76-891F-09E6-1EFEE7086384}"/>
          </ac:picMkLst>
        </pc:picChg>
        <pc:picChg chg="del">
          <ac:chgData name="손승재" userId="5e324ebc-f6a6-4e49-8d57-ae22841c7b20" providerId="ADAL" clId="{1D8B90E0-66D4-477E-97C4-348EB0019209}" dt="2023-08-24T02:10:04.132" v="1207" actId="478"/>
          <ac:picMkLst>
            <pc:docMk/>
            <pc:sldMk cId="2899195507" sldId="329"/>
            <ac:picMk id="10" creationId="{45697D85-C6FA-2529-A1D7-6E9E1824E594}"/>
          </ac:picMkLst>
        </pc:picChg>
      </pc:sldChg>
      <pc:sldChg chg="del">
        <pc:chgData name="손승재" userId="5e324ebc-f6a6-4e49-8d57-ae22841c7b20" providerId="ADAL" clId="{1D8B90E0-66D4-477E-97C4-348EB0019209}" dt="2023-08-24T01:43:44.887" v="1008" actId="47"/>
        <pc:sldMkLst>
          <pc:docMk/>
          <pc:sldMk cId="3445965369" sldId="329"/>
        </pc:sldMkLst>
      </pc:sldChg>
      <pc:sldChg chg="del">
        <pc:chgData name="손승재" userId="5e324ebc-f6a6-4e49-8d57-ae22841c7b20" providerId="ADAL" clId="{1D8B90E0-66D4-477E-97C4-348EB0019209}" dt="2023-08-24T01:43:44.177" v="1007" actId="47"/>
        <pc:sldMkLst>
          <pc:docMk/>
          <pc:sldMk cId="2473522924" sldId="330"/>
        </pc:sldMkLst>
      </pc:sldChg>
      <pc:sldChg chg="addSp delSp modSp add mod">
        <pc:chgData name="손승재" userId="5e324ebc-f6a6-4e49-8d57-ae22841c7b20" providerId="ADAL" clId="{1D8B90E0-66D4-477E-97C4-348EB0019209}" dt="2023-08-24T02:25:31.653" v="1442" actId="1076"/>
        <pc:sldMkLst>
          <pc:docMk/>
          <pc:sldMk cId="3926241021" sldId="330"/>
        </pc:sldMkLst>
        <pc:spChg chg="mod">
          <ac:chgData name="손승재" userId="5e324ebc-f6a6-4e49-8d57-ae22841c7b20" providerId="ADAL" clId="{1D8B90E0-66D4-477E-97C4-348EB0019209}" dt="2023-08-24T02:16:32.746" v="1216" actId="6549"/>
          <ac:spMkLst>
            <pc:docMk/>
            <pc:sldMk cId="3926241021" sldId="330"/>
            <ac:spMk id="2" creationId="{00000000-0000-0000-0000-000000000000}"/>
          </ac:spMkLst>
        </pc:spChg>
        <pc:spChg chg="del">
          <ac:chgData name="손승재" userId="5e324ebc-f6a6-4e49-8d57-ae22841c7b20" providerId="ADAL" clId="{1D8B90E0-66D4-477E-97C4-348EB0019209}" dt="2023-08-24T02:16:37.221" v="1217" actId="478"/>
          <ac:spMkLst>
            <pc:docMk/>
            <pc:sldMk cId="3926241021" sldId="330"/>
            <ac:spMk id="4" creationId="{6A33FD2D-BC0A-DB34-F1B7-5E73B1D7B41E}"/>
          </ac:spMkLst>
        </pc:spChg>
        <pc:spChg chg="del">
          <ac:chgData name="손승재" userId="5e324ebc-f6a6-4e49-8d57-ae22841c7b20" providerId="ADAL" clId="{1D8B90E0-66D4-477E-97C4-348EB0019209}" dt="2023-08-24T02:16:38.538" v="1218" actId="478"/>
          <ac:spMkLst>
            <pc:docMk/>
            <pc:sldMk cId="3926241021" sldId="330"/>
            <ac:spMk id="12" creationId="{25C24046-79D0-21AE-54D1-9DF44A41F191}"/>
          </ac:spMkLst>
        </pc:spChg>
        <pc:spChg chg="add mod">
          <ac:chgData name="손승재" userId="5e324ebc-f6a6-4e49-8d57-ae22841c7b20" providerId="ADAL" clId="{1D8B90E0-66D4-477E-97C4-348EB0019209}" dt="2023-08-24T02:23:09.635" v="1419" actId="20577"/>
          <ac:spMkLst>
            <pc:docMk/>
            <pc:sldMk cId="3926241021" sldId="330"/>
            <ac:spMk id="13" creationId="{ACED880B-599A-E48A-7982-4E9F4CCD10EA}"/>
          </ac:spMkLst>
        </pc:spChg>
        <pc:spChg chg="add mod">
          <ac:chgData name="손승재" userId="5e324ebc-f6a6-4e49-8d57-ae22841c7b20" providerId="ADAL" clId="{1D8B90E0-66D4-477E-97C4-348EB0019209}" dt="2023-08-24T02:25:30.828" v="1441" actId="1076"/>
          <ac:spMkLst>
            <pc:docMk/>
            <pc:sldMk cId="3926241021" sldId="330"/>
            <ac:spMk id="15" creationId="{A30942EE-ED9F-A880-20A5-E2900F8572EB}"/>
          </ac:spMkLst>
        </pc:spChg>
        <pc:picChg chg="add mod">
          <ac:chgData name="손승재" userId="5e324ebc-f6a6-4e49-8d57-ae22841c7b20" providerId="ADAL" clId="{1D8B90E0-66D4-477E-97C4-348EB0019209}" dt="2023-08-24T02:25:31.653" v="1442" actId="1076"/>
          <ac:picMkLst>
            <pc:docMk/>
            <pc:sldMk cId="3926241021" sldId="330"/>
            <ac:picMk id="5" creationId="{DA2F0CC8-9F13-AB6A-799B-11EE224FCA99}"/>
          </ac:picMkLst>
        </pc:picChg>
        <pc:picChg chg="add mod">
          <ac:chgData name="손승재" userId="5e324ebc-f6a6-4e49-8d57-ae22841c7b20" providerId="ADAL" clId="{1D8B90E0-66D4-477E-97C4-348EB0019209}" dt="2023-08-24T02:23:26.711" v="1425" actId="1076"/>
          <ac:picMkLst>
            <pc:docMk/>
            <pc:sldMk cId="3926241021" sldId="330"/>
            <ac:picMk id="11" creationId="{A9510FEC-8159-BFF0-EB59-CE2FFD119236}"/>
          </ac:picMkLst>
        </pc:picChg>
        <pc:picChg chg="del">
          <ac:chgData name="손승재" userId="5e324ebc-f6a6-4e49-8d57-ae22841c7b20" providerId="ADAL" clId="{1D8B90E0-66D4-477E-97C4-348EB0019209}" dt="2023-08-24T02:16:30.744" v="1214" actId="478"/>
          <ac:picMkLst>
            <pc:docMk/>
            <pc:sldMk cId="3926241021" sldId="330"/>
            <ac:picMk id="4098" creationId="{9C59A121-AAF7-BDEC-1F43-ADE7F67659E7}"/>
          </ac:picMkLst>
        </pc:picChg>
        <pc:picChg chg="add mod">
          <ac:chgData name="손승재" userId="5e324ebc-f6a6-4e49-8d57-ae22841c7b20" providerId="ADAL" clId="{1D8B90E0-66D4-477E-97C4-348EB0019209}" dt="2023-08-24T02:23:28.678" v="1426" actId="1076"/>
          <ac:picMkLst>
            <pc:docMk/>
            <pc:sldMk cId="3926241021" sldId="330"/>
            <ac:picMk id="7170" creationId="{BCFFEB76-3E04-7C9F-800E-96F83766A392}"/>
          </ac:picMkLst>
        </pc:picChg>
      </pc:sldChg>
      <pc:sldChg chg="del">
        <pc:chgData name="손승재" userId="5e324ebc-f6a6-4e49-8d57-ae22841c7b20" providerId="ADAL" clId="{1D8B90E0-66D4-477E-97C4-348EB0019209}" dt="2023-08-24T01:43:40.849" v="1005" actId="47"/>
        <pc:sldMkLst>
          <pc:docMk/>
          <pc:sldMk cId="863097974" sldId="331"/>
        </pc:sldMkLst>
      </pc:sldChg>
      <pc:sldChg chg="addSp delSp modSp add mod">
        <pc:chgData name="손승재" userId="5e324ebc-f6a6-4e49-8d57-ae22841c7b20" providerId="ADAL" clId="{1D8B90E0-66D4-477E-97C4-348EB0019209}" dt="2023-08-24T02:27:03.534" v="1462" actId="1076"/>
        <pc:sldMkLst>
          <pc:docMk/>
          <pc:sldMk cId="1251767855" sldId="331"/>
        </pc:sldMkLst>
        <pc:spChg chg="add del mod">
          <ac:chgData name="손승재" userId="5e324ebc-f6a6-4e49-8d57-ae22841c7b20" providerId="ADAL" clId="{1D8B90E0-66D4-477E-97C4-348EB0019209}" dt="2023-08-24T02:18:21.900" v="1234" actId="478"/>
          <ac:spMkLst>
            <pc:docMk/>
            <pc:sldMk cId="1251767855" sldId="331"/>
            <ac:spMk id="4" creationId="{39106E4A-D6AC-C289-8737-E1718C2056E3}"/>
          </ac:spMkLst>
        </pc:spChg>
        <pc:spChg chg="add mod">
          <ac:chgData name="손승재" userId="5e324ebc-f6a6-4e49-8d57-ae22841c7b20" providerId="ADAL" clId="{1D8B90E0-66D4-477E-97C4-348EB0019209}" dt="2023-08-24T02:26:42.576" v="1452" actId="1076"/>
          <ac:spMkLst>
            <pc:docMk/>
            <pc:sldMk cId="1251767855" sldId="331"/>
            <ac:spMk id="18" creationId="{D41206F1-635E-C627-F253-A886A011901F}"/>
          </ac:spMkLst>
        </pc:spChg>
        <pc:picChg chg="del">
          <ac:chgData name="손승재" userId="5e324ebc-f6a6-4e49-8d57-ae22841c7b20" providerId="ADAL" clId="{1D8B90E0-66D4-477E-97C4-348EB0019209}" dt="2023-08-24T02:17:57.251" v="1228" actId="478"/>
          <ac:picMkLst>
            <pc:docMk/>
            <pc:sldMk cId="1251767855" sldId="331"/>
            <ac:picMk id="5" creationId="{DA2F0CC8-9F13-AB6A-799B-11EE224FCA99}"/>
          </ac:picMkLst>
        </pc:picChg>
        <pc:picChg chg="del">
          <ac:chgData name="손승재" userId="5e324ebc-f6a6-4e49-8d57-ae22841c7b20" providerId="ADAL" clId="{1D8B90E0-66D4-477E-97C4-348EB0019209}" dt="2023-08-24T02:17:57.569" v="1229" actId="478"/>
          <ac:picMkLst>
            <pc:docMk/>
            <pc:sldMk cId="1251767855" sldId="331"/>
            <ac:picMk id="11" creationId="{A9510FEC-8159-BFF0-EB59-CE2FFD119236}"/>
          </ac:picMkLst>
        </pc:picChg>
        <pc:picChg chg="add del mod">
          <ac:chgData name="손승재" userId="5e324ebc-f6a6-4e49-8d57-ae22841c7b20" providerId="ADAL" clId="{1D8B90E0-66D4-477E-97C4-348EB0019209}" dt="2023-08-24T02:19:58.537" v="1239" actId="478"/>
          <ac:picMkLst>
            <pc:docMk/>
            <pc:sldMk cId="1251767855" sldId="331"/>
            <ac:picMk id="12" creationId="{BFEC2557-DE36-F826-0343-234F32C7E2EB}"/>
          </ac:picMkLst>
        </pc:picChg>
        <pc:picChg chg="add mod">
          <ac:chgData name="손승재" userId="5e324ebc-f6a6-4e49-8d57-ae22841c7b20" providerId="ADAL" clId="{1D8B90E0-66D4-477E-97C4-348EB0019209}" dt="2023-08-24T02:27:03.534" v="1462" actId="1076"/>
          <ac:picMkLst>
            <pc:docMk/>
            <pc:sldMk cId="1251767855" sldId="331"/>
            <ac:picMk id="14" creationId="{79A64E53-FB84-24C6-4E4C-7BFB7C8FEB19}"/>
          </ac:picMkLst>
        </pc:picChg>
        <pc:picChg chg="add del">
          <ac:chgData name="손승재" userId="5e324ebc-f6a6-4e49-8d57-ae22841c7b20" providerId="ADAL" clId="{1D8B90E0-66D4-477E-97C4-348EB0019209}" dt="2023-08-24T02:21:02.056" v="1247" actId="478"/>
          <ac:picMkLst>
            <pc:docMk/>
            <pc:sldMk cId="1251767855" sldId="331"/>
            <ac:picMk id="17" creationId="{DFA9AD07-24DF-41C0-209C-9FE46B68ACFB}"/>
          </ac:picMkLst>
        </pc:picChg>
        <pc:picChg chg="add mod">
          <ac:chgData name="손승재" userId="5e324ebc-f6a6-4e49-8d57-ae22841c7b20" providerId="ADAL" clId="{1D8B90E0-66D4-477E-97C4-348EB0019209}" dt="2023-08-24T02:27:00.258" v="1461" actId="1076"/>
          <ac:picMkLst>
            <pc:docMk/>
            <pc:sldMk cId="1251767855" sldId="331"/>
            <ac:picMk id="20" creationId="{F3BA7D15-6998-7C94-0A77-5FFD60FC36A7}"/>
          </ac:picMkLst>
        </pc:picChg>
        <pc:picChg chg="add del mod">
          <ac:chgData name="손승재" userId="5e324ebc-f6a6-4e49-8d57-ae22841c7b20" providerId="ADAL" clId="{1D8B90E0-66D4-477E-97C4-348EB0019209}" dt="2023-08-24T02:22:18.428" v="1400" actId="478"/>
          <ac:picMkLst>
            <pc:docMk/>
            <pc:sldMk cId="1251767855" sldId="331"/>
            <ac:picMk id="6146" creationId="{0373028B-BCE9-3A63-DF96-F6424FC24123}"/>
          </ac:picMkLst>
        </pc:picChg>
        <pc:picChg chg="add del mod">
          <ac:chgData name="손승재" userId="5e324ebc-f6a6-4e49-8d57-ae22841c7b20" providerId="ADAL" clId="{1D8B90E0-66D4-477E-97C4-348EB0019209}" dt="2023-08-24T02:26:54.106" v="1457" actId="478"/>
          <ac:picMkLst>
            <pc:docMk/>
            <pc:sldMk cId="1251767855" sldId="331"/>
            <ac:picMk id="6148" creationId="{BED015EC-F506-1E25-5FF7-B214CD8B345C}"/>
          </ac:picMkLst>
        </pc:picChg>
      </pc:sldChg>
      <pc:sldChg chg="add del">
        <pc:chgData name="손승재" userId="5e324ebc-f6a6-4e49-8d57-ae22841c7b20" providerId="ADAL" clId="{1D8B90E0-66D4-477E-97C4-348EB0019209}" dt="2023-08-24T02:27:15.990" v="1463" actId="47"/>
        <pc:sldMkLst>
          <pc:docMk/>
          <pc:sldMk cId="1226748803" sldId="332"/>
        </pc:sldMkLst>
      </pc:sldChg>
      <pc:sldChg chg="del">
        <pc:chgData name="손승재" userId="5e324ebc-f6a6-4e49-8d57-ae22841c7b20" providerId="ADAL" clId="{1D8B90E0-66D4-477E-97C4-348EB0019209}" dt="2023-08-24T01:43:37.839" v="1004" actId="47"/>
        <pc:sldMkLst>
          <pc:docMk/>
          <pc:sldMk cId="3695035724" sldId="332"/>
        </pc:sldMkLst>
      </pc:sldChg>
      <pc:sldChg chg="del">
        <pc:chgData name="손승재" userId="5e324ebc-f6a6-4e49-8d57-ae22841c7b20" providerId="ADAL" clId="{1D8B90E0-66D4-477E-97C4-348EB0019209}" dt="2023-08-24T01:43:41.670" v="1006" actId="47"/>
        <pc:sldMkLst>
          <pc:docMk/>
          <pc:sldMk cId="228497483" sldId="333"/>
        </pc:sldMkLst>
      </pc:sldChg>
      <pc:sldChg chg="addSp delSp modSp add mod">
        <pc:chgData name="손승재" userId="5e324ebc-f6a6-4e49-8d57-ae22841c7b20" providerId="ADAL" clId="{1D8B90E0-66D4-477E-97C4-348EB0019209}" dt="2023-08-24T02:24:40.325" v="1435" actId="14100"/>
        <pc:sldMkLst>
          <pc:docMk/>
          <pc:sldMk cId="3683409887" sldId="333"/>
        </pc:sldMkLst>
        <pc:spChg chg="add mod">
          <ac:chgData name="손승재" userId="5e324ebc-f6a6-4e49-8d57-ae22841c7b20" providerId="ADAL" clId="{1D8B90E0-66D4-477E-97C4-348EB0019209}" dt="2023-08-24T02:24:40.325" v="1435" actId="14100"/>
          <ac:spMkLst>
            <pc:docMk/>
            <pc:sldMk cId="3683409887" sldId="333"/>
            <ac:spMk id="4" creationId="{D4B2955F-77E5-A3D3-3A8B-EE7FBCC05B78}"/>
          </ac:spMkLst>
        </pc:spChg>
        <pc:spChg chg="del">
          <ac:chgData name="손승재" userId="5e324ebc-f6a6-4e49-8d57-ae22841c7b20" providerId="ADAL" clId="{1D8B90E0-66D4-477E-97C4-348EB0019209}" dt="2023-08-24T02:24:15.371" v="1429" actId="478"/>
          <ac:spMkLst>
            <pc:docMk/>
            <pc:sldMk cId="3683409887" sldId="333"/>
            <ac:spMk id="18" creationId="{D41206F1-635E-C627-F253-A886A011901F}"/>
          </ac:spMkLst>
        </pc:spChg>
        <pc:picChg chg="del">
          <ac:chgData name="손승재" userId="5e324ebc-f6a6-4e49-8d57-ae22841c7b20" providerId="ADAL" clId="{1D8B90E0-66D4-477E-97C4-348EB0019209}" dt="2023-08-24T02:24:14.658" v="1428" actId="478"/>
          <ac:picMkLst>
            <pc:docMk/>
            <pc:sldMk cId="3683409887" sldId="333"/>
            <ac:picMk id="14" creationId="{79A64E53-FB84-24C6-4E4C-7BFB7C8FEB19}"/>
          </ac:picMkLst>
        </pc:picChg>
        <pc:picChg chg="add mod">
          <ac:chgData name="손승재" userId="5e324ebc-f6a6-4e49-8d57-ae22841c7b20" providerId="ADAL" clId="{1D8B90E0-66D4-477E-97C4-348EB0019209}" dt="2023-08-24T02:24:21.185" v="1432" actId="1076"/>
          <ac:picMkLst>
            <pc:docMk/>
            <pc:sldMk cId="3683409887" sldId="333"/>
            <ac:picMk id="10242" creationId="{32D2BA0E-3032-9A60-3AC6-44BFB28BA860}"/>
          </ac:picMkLst>
        </pc:picChg>
      </pc:sldChg>
      <pc:sldChg chg="addSp delSp modSp add mod">
        <pc:chgData name="손승재" userId="5e324ebc-f6a6-4e49-8d57-ae22841c7b20" providerId="ADAL" clId="{1D8B90E0-66D4-477E-97C4-348EB0019209}" dt="2023-08-24T02:29:48.777" v="1569" actId="1076"/>
        <pc:sldMkLst>
          <pc:docMk/>
          <pc:sldMk cId="1639008750" sldId="334"/>
        </pc:sldMkLst>
        <pc:spChg chg="add mod">
          <ac:chgData name="손승재" userId="5e324ebc-f6a6-4e49-8d57-ae22841c7b20" providerId="ADAL" clId="{1D8B90E0-66D4-477E-97C4-348EB0019209}" dt="2023-08-24T02:29:47.924" v="1568" actId="1076"/>
          <ac:spMkLst>
            <pc:docMk/>
            <pc:sldMk cId="1639008750" sldId="334"/>
            <ac:spMk id="3" creationId="{598BD18D-B38F-297A-8BC6-6AA233DA89CD}"/>
          </ac:spMkLst>
        </pc:spChg>
        <pc:spChg chg="del">
          <ac:chgData name="손승재" userId="5e324ebc-f6a6-4e49-8d57-ae22841c7b20" providerId="ADAL" clId="{1D8B90E0-66D4-477E-97C4-348EB0019209}" dt="2023-08-24T02:28:18.942" v="1465" actId="478"/>
          <ac:spMkLst>
            <pc:docMk/>
            <pc:sldMk cId="1639008750" sldId="334"/>
            <ac:spMk id="4" creationId="{D4B2955F-77E5-A3D3-3A8B-EE7FBCC05B78}"/>
          </ac:spMkLst>
        </pc:spChg>
        <pc:picChg chg="del">
          <ac:chgData name="손승재" userId="5e324ebc-f6a6-4e49-8d57-ae22841c7b20" providerId="ADAL" clId="{1D8B90E0-66D4-477E-97C4-348EB0019209}" dt="2023-08-24T02:28:19.345" v="1466" actId="478"/>
          <ac:picMkLst>
            <pc:docMk/>
            <pc:sldMk cId="1639008750" sldId="334"/>
            <ac:picMk id="10242" creationId="{32D2BA0E-3032-9A60-3AC6-44BFB28BA860}"/>
          </ac:picMkLst>
        </pc:picChg>
        <pc:picChg chg="add mod">
          <ac:chgData name="손승재" userId="5e324ebc-f6a6-4e49-8d57-ae22841c7b20" providerId="ADAL" clId="{1D8B90E0-66D4-477E-97C4-348EB0019209}" dt="2023-08-24T02:29:48.777" v="1569" actId="1076"/>
          <ac:picMkLst>
            <pc:docMk/>
            <pc:sldMk cId="1639008750" sldId="334"/>
            <ac:picMk id="11266" creationId="{DC6DF5F5-1695-3BD6-D67F-A02E8839EC31}"/>
          </ac:picMkLst>
        </pc:picChg>
        <pc:picChg chg="add del mod">
          <ac:chgData name="손승재" userId="5e324ebc-f6a6-4e49-8d57-ae22841c7b20" providerId="ADAL" clId="{1D8B90E0-66D4-477E-97C4-348EB0019209}" dt="2023-08-24T02:29:07.949" v="1483" actId="478"/>
          <ac:picMkLst>
            <pc:docMk/>
            <pc:sldMk cId="1639008750" sldId="334"/>
            <ac:picMk id="11268" creationId="{369B964B-7E37-6347-91B4-8A1B601962E9}"/>
          </ac:picMkLst>
        </pc:picChg>
        <pc:picChg chg="add del mod">
          <ac:chgData name="손승재" userId="5e324ebc-f6a6-4e49-8d57-ae22841c7b20" providerId="ADAL" clId="{1D8B90E0-66D4-477E-97C4-348EB0019209}" dt="2023-08-24T02:28:46.137" v="1480" actId="478"/>
          <ac:picMkLst>
            <pc:docMk/>
            <pc:sldMk cId="1639008750" sldId="334"/>
            <ac:picMk id="11270" creationId="{E4F7AED5-5CCF-385B-CF6B-BF6972F32397}"/>
          </ac:picMkLst>
        </pc:picChg>
      </pc:sldChg>
      <pc:sldChg chg="del">
        <pc:chgData name="손승재" userId="5e324ebc-f6a6-4e49-8d57-ae22841c7b20" providerId="ADAL" clId="{1D8B90E0-66D4-477E-97C4-348EB0019209}" dt="2023-08-24T01:43:45.439" v="1009" actId="47"/>
        <pc:sldMkLst>
          <pc:docMk/>
          <pc:sldMk cId="3952802851" sldId="334"/>
        </pc:sldMkLst>
      </pc:sldChg>
      <pc:sldChg chg="new del">
        <pc:chgData name="손승재" userId="5e324ebc-f6a6-4e49-8d57-ae22841c7b20" providerId="ADAL" clId="{1D8B90E0-66D4-477E-97C4-348EB0019209}" dt="2023-08-24T02:29:55.831" v="1589" actId="47"/>
        <pc:sldMkLst>
          <pc:docMk/>
          <pc:sldMk cId="22030359" sldId="335"/>
        </pc:sldMkLst>
      </pc:sldChg>
      <pc:sldChg chg="add del">
        <pc:chgData name="손승재" userId="5e324ebc-f6a6-4e49-8d57-ae22841c7b20" providerId="ADAL" clId="{1D8B90E0-66D4-477E-97C4-348EB0019209}" dt="2023-08-24T01:43:00.420" v="1002" actId="47"/>
        <pc:sldMkLst>
          <pc:docMk/>
          <pc:sldMk cId="475963387" sldId="335"/>
        </pc:sldMkLst>
      </pc:sldChg>
      <pc:sldChg chg="new del">
        <pc:chgData name="손승재" userId="5e324ebc-f6a6-4e49-8d57-ae22841c7b20" providerId="ADAL" clId="{1D8B90E0-66D4-477E-97C4-348EB0019209}" dt="2023-08-24T02:29:58.037" v="1605" actId="47"/>
        <pc:sldMkLst>
          <pc:docMk/>
          <pc:sldMk cId="4187581180" sldId="336"/>
        </pc:sldMkLst>
      </pc:sldChg>
      <pc:sldChg chg="new del">
        <pc:chgData name="손승재" userId="5e324ebc-f6a6-4e49-8d57-ae22841c7b20" providerId="ADAL" clId="{1D8B90E0-66D4-477E-97C4-348EB0019209}" dt="2023-08-24T02:29:57.712" v="1604" actId="47"/>
        <pc:sldMkLst>
          <pc:docMk/>
          <pc:sldMk cId="4067945052" sldId="337"/>
        </pc:sldMkLst>
      </pc:sldChg>
      <pc:sldChg chg="new del">
        <pc:chgData name="손승재" userId="5e324ebc-f6a6-4e49-8d57-ae22841c7b20" providerId="ADAL" clId="{1D8B90E0-66D4-477E-97C4-348EB0019209}" dt="2023-08-24T02:29:57.387" v="1603" actId="47"/>
        <pc:sldMkLst>
          <pc:docMk/>
          <pc:sldMk cId="3626236797" sldId="338"/>
        </pc:sldMkLst>
      </pc:sldChg>
      <pc:sldChg chg="new del">
        <pc:chgData name="손승재" userId="5e324ebc-f6a6-4e49-8d57-ae22841c7b20" providerId="ADAL" clId="{1D8B90E0-66D4-477E-97C4-348EB0019209}" dt="2023-08-24T02:29:57.067" v="1602" actId="47"/>
        <pc:sldMkLst>
          <pc:docMk/>
          <pc:sldMk cId="706226973" sldId="339"/>
        </pc:sldMkLst>
      </pc:sldChg>
      <pc:sldChg chg="new del">
        <pc:chgData name="손승재" userId="5e324ebc-f6a6-4e49-8d57-ae22841c7b20" providerId="ADAL" clId="{1D8B90E0-66D4-477E-97C4-348EB0019209}" dt="2023-08-24T02:29:56.930" v="1601" actId="47"/>
        <pc:sldMkLst>
          <pc:docMk/>
          <pc:sldMk cId="303684843" sldId="340"/>
        </pc:sldMkLst>
      </pc:sldChg>
      <pc:sldChg chg="new del">
        <pc:chgData name="손승재" userId="5e324ebc-f6a6-4e49-8d57-ae22841c7b20" providerId="ADAL" clId="{1D8B90E0-66D4-477E-97C4-348EB0019209}" dt="2023-08-24T02:29:56.778" v="1600" actId="47"/>
        <pc:sldMkLst>
          <pc:docMk/>
          <pc:sldMk cId="2880549176" sldId="341"/>
        </pc:sldMkLst>
      </pc:sldChg>
      <pc:sldChg chg="new del">
        <pc:chgData name="손승재" userId="5e324ebc-f6a6-4e49-8d57-ae22841c7b20" providerId="ADAL" clId="{1D8B90E0-66D4-477E-97C4-348EB0019209}" dt="2023-08-24T02:29:56.632" v="1599" actId="47"/>
        <pc:sldMkLst>
          <pc:docMk/>
          <pc:sldMk cId="3017019673" sldId="342"/>
        </pc:sldMkLst>
      </pc:sldChg>
      <pc:sldChg chg="new del">
        <pc:chgData name="손승재" userId="5e324ebc-f6a6-4e49-8d57-ae22841c7b20" providerId="ADAL" clId="{1D8B90E0-66D4-477E-97C4-348EB0019209}" dt="2023-08-24T02:29:56.487" v="1598" actId="47"/>
        <pc:sldMkLst>
          <pc:docMk/>
          <pc:sldMk cId="32975092" sldId="343"/>
        </pc:sldMkLst>
      </pc:sldChg>
      <pc:sldChg chg="new del">
        <pc:chgData name="손승재" userId="5e324ebc-f6a6-4e49-8d57-ae22841c7b20" providerId="ADAL" clId="{1D8B90E0-66D4-477E-97C4-348EB0019209}" dt="2023-08-24T02:29:56.346" v="1597" actId="47"/>
        <pc:sldMkLst>
          <pc:docMk/>
          <pc:sldMk cId="3885519070" sldId="344"/>
        </pc:sldMkLst>
      </pc:sldChg>
      <pc:sldChg chg="new del">
        <pc:chgData name="손승재" userId="5e324ebc-f6a6-4e49-8d57-ae22841c7b20" providerId="ADAL" clId="{1D8B90E0-66D4-477E-97C4-348EB0019209}" dt="2023-08-24T02:29:56.174" v="1596" actId="47"/>
        <pc:sldMkLst>
          <pc:docMk/>
          <pc:sldMk cId="164459578" sldId="345"/>
        </pc:sldMkLst>
      </pc:sldChg>
      <pc:sldChg chg="new del">
        <pc:chgData name="손승재" userId="5e324ebc-f6a6-4e49-8d57-ae22841c7b20" providerId="ADAL" clId="{1D8B90E0-66D4-477E-97C4-348EB0019209}" dt="2023-08-24T02:29:56.025" v="1595" actId="47"/>
        <pc:sldMkLst>
          <pc:docMk/>
          <pc:sldMk cId="3716963613" sldId="346"/>
        </pc:sldMkLst>
      </pc:sldChg>
      <pc:sldChg chg="new del">
        <pc:chgData name="손승재" userId="5e324ebc-f6a6-4e49-8d57-ae22841c7b20" providerId="ADAL" clId="{1D8B90E0-66D4-477E-97C4-348EB0019209}" dt="2023-08-24T02:29:55.996" v="1594" actId="47"/>
        <pc:sldMkLst>
          <pc:docMk/>
          <pc:sldMk cId="99773225" sldId="347"/>
        </pc:sldMkLst>
      </pc:sldChg>
      <pc:sldChg chg="new del">
        <pc:chgData name="손승재" userId="5e324ebc-f6a6-4e49-8d57-ae22841c7b20" providerId="ADAL" clId="{1D8B90E0-66D4-477E-97C4-348EB0019209}" dt="2023-08-24T02:29:55.966" v="1593" actId="47"/>
        <pc:sldMkLst>
          <pc:docMk/>
          <pc:sldMk cId="1823998206" sldId="348"/>
        </pc:sldMkLst>
      </pc:sldChg>
      <pc:sldChg chg="new del">
        <pc:chgData name="손승재" userId="5e324ebc-f6a6-4e49-8d57-ae22841c7b20" providerId="ADAL" clId="{1D8B90E0-66D4-477E-97C4-348EB0019209}" dt="2023-08-24T02:29:55.921" v="1592" actId="47"/>
        <pc:sldMkLst>
          <pc:docMk/>
          <pc:sldMk cId="83892816" sldId="349"/>
        </pc:sldMkLst>
      </pc:sldChg>
      <pc:sldChg chg="new del">
        <pc:chgData name="손승재" userId="5e324ebc-f6a6-4e49-8d57-ae22841c7b20" providerId="ADAL" clId="{1D8B90E0-66D4-477E-97C4-348EB0019209}" dt="2023-08-24T02:29:55.892" v="1591" actId="47"/>
        <pc:sldMkLst>
          <pc:docMk/>
          <pc:sldMk cId="315808955" sldId="350"/>
        </pc:sldMkLst>
      </pc:sldChg>
      <pc:sldChg chg="new del">
        <pc:chgData name="손승재" userId="5e324ebc-f6a6-4e49-8d57-ae22841c7b20" providerId="ADAL" clId="{1D8B90E0-66D4-477E-97C4-348EB0019209}" dt="2023-08-24T02:29:55.862" v="1590" actId="47"/>
        <pc:sldMkLst>
          <pc:docMk/>
          <pc:sldMk cId="511040553" sldId="351"/>
        </pc:sldMkLst>
      </pc:sldChg>
      <pc:sldChg chg="new del">
        <pc:chgData name="손승재" userId="5e324ebc-f6a6-4e49-8d57-ae22841c7b20" providerId="ADAL" clId="{1D8B90E0-66D4-477E-97C4-348EB0019209}" dt="2023-08-24T02:29:55.320" v="1588" actId="47"/>
        <pc:sldMkLst>
          <pc:docMk/>
          <pc:sldMk cId="665020" sldId="352"/>
        </pc:sldMkLst>
      </pc:sldChg>
    </pc:docChg>
  </pc:docChgLst>
  <pc:docChgLst>
    <pc:chgData name="손승재" userId="5e324ebc-f6a6-4e49-8d57-ae22841c7b20" providerId="ADAL" clId="{44D2D92A-ABE1-4750-B5B4-91492777EA39}"/>
    <pc:docChg chg="undo custSel addSld delSld modSld sldOrd">
      <pc:chgData name="손승재" userId="5e324ebc-f6a6-4e49-8d57-ae22841c7b20" providerId="ADAL" clId="{44D2D92A-ABE1-4750-B5B4-91492777EA39}" dt="2023-08-03T02:44:41.843" v="1802"/>
      <pc:docMkLst>
        <pc:docMk/>
      </pc:docMkLst>
      <pc:sldChg chg="modSp mod">
        <pc:chgData name="손승재" userId="5e324ebc-f6a6-4e49-8d57-ae22841c7b20" providerId="ADAL" clId="{44D2D92A-ABE1-4750-B5B4-91492777EA39}" dt="2023-08-03T01:16:41.818" v="47" actId="1076"/>
        <pc:sldMkLst>
          <pc:docMk/>
          <pc:sldMk cId="1095055991" sldId="261"/>
        </pc:sldMkLst>
        <pc:spChg chg="mod">
          <ac:chgData name="손승재" userId="5e324ebc-f6a6-4e49-8d57-ae22841c7b20" providerId="ADAL" clId="{44D2D92A-ABE1-4750-B5B4-91492777EA39}" dt="2023-08-03T01:16:24.155" v="35" actId="1076"/>
          <ac:spMkLst>
            <pc:docMk/>
            <pc:sldMk cId="1095055991" sldId="261"/>
            <ac:spMk id="3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1.818" v="47" actId="1076"/>
          <ac:spMkLst>
            <pc:docMk/>
            <pc:sldMk cId="1095055991" sldId="261"/>
            <ac:spMk id="8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09.162" v="18"/>
          <ac:spMkLst>
            <pc:docMk/>
            <pc:sldMk cId="1095055991" sldId="261"/>
            <ac:spMk id="10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10.971" v="25" actId="20577"/>
          <ac:spMkLst>
            <pc:docMk/>
            <pc:sldMk cId="1095055991" sldId="261"/>
            <ac:spMk id="11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1.818" v="47" actId="1076"/>
          <ac:spMkLst>
            <pc:docMk/>
            <pc:sldMk cId="1095055991" sldId="261"/>
            <ac:spMk id="24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1.818" v="47" actId="1076"/>
          <ac:spMkLst>
            <pc:docMk/>
            <pc:sldMk cId="1095055991" sldId="261"/>
            <ac:spMk id="32" creationId="{00000000-0000-0000-0000-000000000000}"/>
          </ac:spMkLst>
        </pc:s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4" creationId="{00000000-0000-0000-0000-000000000000}"/>
          </ac:grpSpMkLst>
        </pc:gr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9" creationId="{00000000-0000-0000-0000-000000000000}"/>
          </ac:grpSpMkLst>
        </pc:gr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12" creationId="{00000000-0000-0000-0000-000000000000}"/>
          </ac:grpSpMkLst>
        </pc:gr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25" creationId="{00000000-0000-0000-0000-000000000000}"/>
          </ac:grpSpMkLst>
        </pc:grpChg>
      </pc:sldChg>
      <pc:sldChg chg="modSp del mod">
        <pc:chgData name="손승재" userId="5e324ebc-f6a6-4e49-8d57-ae22841c7b20" providerId="ADAL" clId="{44D2D92A-ABE1-4750-B5B4-91492777EA39}" dt="2023-08-03T02:30:37.173" v="1305" actId="47"/>
        <pc:sldMkLst>
          <pc:docMk/>
          <pc:sldMk cId="1556842252" sldId="304"/>
        </pc:sldMkLst>
        <pc:spChg chg="mod">
          <ac:chgData name="손승재" userId="5e324ebc-f6a6-4e49-8d57-ae22841c7b20" providerId="ADAL" clId="{44D2D92A-ABE1-4750-B5B4-91492777EA39}" dt="2023-08-03T02:20:59.182" v="900"/>
          <ac:spMkLst>
            <pc:docMk/>
            <pc:sldMk cId="1556842252" sldId="304"/>
            <ac:spMk id="2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5.036" v="49" actId="20577"/>
          <ac:spMkLst>
            <pc:docMk/>
            <pc:sldMk cId="1556842252" sldId="304"/>
            <ac:spMk id="9" creationId="{42CAAD3A-AF28-63F1-72E2-643CA13633E1}"/>
          </ac:spMkLst>
        </pc:spChg>
      </pc:sldChg>
      <pc:sldChg chg="modSp del mod">
        <pc:chgData name="손승재" userId="5e324ebc-f6a6-4e49-8d57-ae22841c7b20" providerId="ADAL" clId="{44D2D92A-ABE1-4750-B5B4-91492777EA39}" dt="2023-08-03T02:29:08.414" v="1245" actId="47"/>
        <pc:sldMkLst>
          <pc:docMk/>
          <pc:sldMk cId="4182508894" sldId="311"/>
        </pc:sldMkLst>
        <pc:spChg chg="mod">
          <ac:chgData name="손승재" userId="5e324ebc-f6a6-4e49-8d57-ae22841c7b20" providerId="ADAL" clId="{44D2D92A-ABE1-4750-B5B4-91492777EA39}" dt="2023-08-03T01:16:50.540" v="53" actId="20577"/>
          <ac:spMkLst>
            <pc:docMk/>
            <pc:sldMk cId="4182508894" sldId="311"/>
            <ac:spMk id="9" creationId="{42CAAD3A-AF28-63F1-72E2-643CA13633E1}"/>
          </ac:spMkLst>
        </pc:spChg>
      </pc:sldChg>
      <pc:sldChg chg="modSp del mod">
        <pc:chgData name="손승재" userId="5e324ebc-f6a6-4e49-8d57-ae22841c7b20" providerId="ADAL" clId="{44D2D92A-ABE1-4750-B5B4-91492777EA39}" dt="2023-08-03T02:29:42.533" v="1247" actId="47"/>
        <pc:sldMkLst>
          <pc:docMk/>
          <pc:sldMk cId="1693171362" sldId="312"/>
        </pc:sldMkLst>
        <pc:spChg chg="mod">
          <ac:chgData name="손승재" userId="5e324ebc-f6a6-4e49-8d57-ae22841c7b20" providerId="ADAL" clId="{44D2D92A-ABE1-4750-B5B4-91492777EA39}" dt="2023-08-03T01:16:56.755" v="57" actId="20577"/>
          <ac:spMkLst>
            <pc:docMk/>
            <pc:sldMk cId="1693171362" sldId="312"/>
            <ac:spMk id="9" creationId="{42CAAD3A-AF28-63F1-72E2-643CA13633E1}"/>
          </ac:spMkLst>
        </pc:spChg>
      </pc:sldChg>
      <pc:sldChg chg="addSp delSp modSp mod">
        <pc:chgData name="손승재" userId="5e324ebc-f6a6-4e49-8d57-ae22841c7b20" providerId="ADAL" clId="{44D2D92A-ABE1-4750-B5B4-91492777EA39}" dt="2023-08-03T02:22:04.649" v="935" actId="1076"/>
        <pc:sldMkLst>
          <pc:docMk/>
          <pc:sldMk cId="1218032311" sldId="313"/>
        </pc:sldMkLst>
        <pc:spChg chg="mod">
          <ac:chgData name="손승재" userId="5e324ebc-f6a6-4e49-8d57-ae22841c7b20" providerId="ADAL" clId="{44D2D92A-ABE1-4750-B5B4-91492777EA39}" dt="2023-08-03T01:16:48.616" v="51" actId="20577"/>
          <ac:spMkLst>
            <pc:docMk/>
            <pc:sldMk cId="1218032311" sldId="313"/>
            <ac:spMk id="9" creationId="{42CAAD3A-AF28-63F1-72E2-643CA13633E1}"/>
          </ac:spMkLst>
        </pc:spChg>
        <pc:spChg chg="add del mod">
          <ac:chgData name="손승재" userId="5e324ebc-f6a6-4e49-8d57-ae22841c7b20" providerId="ADAL" clId="{44D2D92A-ABE1-4750-B5B4-91492777EA39}" dt="2023-08-03T02:21:31.465" v="912" actId="478"/>
          <ac:spMkLst>
            <pc:docMk/>
            <pc:sldMk cId="1218032311" sldId="313"/>
            <ac:spMk id="10" creationId="{87EBFFD6-2EB6-9C38-A315-9B7379C4A167}"/>
          </ac:spMkLst>
        </pc:spChg>
        <pc:spChg chg="mod">
          <ac:chgData name="손승재" userId="5e324ebc-f6a6-4e49-8d57-ae22841c7b20" providerId="ADAL" clId="{44D2D92A-ABE1-4750-B5B4-91492777EA39}" dt="2023-08-03T02:21:39.521" v="926" actId="1076"/>
          <ac:spMkLst>
            <pc:docMk/>
            <pc:sldMk cId="1218032311" sldId="313"/>
            <ac:spMk id="12" creationId="{25C24046-79D0-21AE-54D1-9DF44A41F191}"/>
          </ac:spMkLst>
        </pc:spChg>
        <pc:picChg chg="del">
          <ac:chgData name="손승재" userId="5e324ebc-f6a6-4e49-8d57-ae22841c7b20" providerId="ADAL" clId="{44D2D92A-ABE1-4750-B5B4-91492777EA39}" dt="2023-08-03T02:21:41.457" v="928" actId="478"/>
          <ac:picMkLst>
            <pc:docMk/>
            <pc:sldMk cId="1218032311" sldId="313"/>
            <ac:picMk id="3" creationId="{7AA86973-5F3C-5164-397F-C045D1F7E2E1}"/>
          </ac:picMkLst>
        </pc:picChg>
        <pc:picChg chg="del">
          <ac:chgData name="손승재" userId="5e324ebc-f6a6-4e49-8d57-ae22841c7b20" providerId="ADAL" clId="{44D2D92A-ABE1-4750-B5B4-91492777EA39}" dt="2023-08-03T02:21:41.269" v="927" actId="478"/>
          <ac:picMkLst>
            <pc:docMk/>
            <pc:sldMk cId="1218032311" sldId="313"/>
            <ac:picMk id="11" creationId="{F9817A5F-D9B2-16F9-FEFB-EF9A2328CB7E}"/>
          </ac:picMkLst>
        </pc:picChg>
        <pc:picChg chg="add mod">
          <ac:chgData name="손승재" userId="5e324ebc-f6a6-4e49-8d57-ae22841c7b20" providerId="ADAL" clId="{44D2D92A-ABE1-4750-B5B4-91492777EA39}" dt="2023-08-03T02:21:55.620" v="932" actId="1076"/>
          <ac:picMkLst>
            <pc:docMk/>
            <pc:sldMk cId="1218032311" sldId="313"/>
            <ac:picMk id="14" creationId="{6DD3F3EB-9A63-A17E-8863-5932B374B356}"/>
          </ac:picMkLst>
        </pc:picChg>
        <pc:picChg chg="add mod">
          <ac:chgData name="손승재" userId="5e324ebc-f6a6-4e49-8d57-ae22841c7b20" providerId="ADAL" clId="{44D2D92A-ABE1-4750-B5B4-91492777EA39}" dt="2023-08-03T02:22:04.649" v="935" actId="1076"/>
          <ac:picMkLst>
            <pc:docMk/>
            <pc:sldMk cId="1218032311" sldId="313"/>
            <ac:picMk id="17" creationId="{C9D8FE00-C491-7C19-5F27-48FCD91ACD30}"/>
          </ac:picMkLst>
        </pc:picChg>
      </pc:sldChg>
      <pc:sldChg chg="modSp del mod">
        <pc:chgData name="손승재" userId="5e324ebc-f6a6-4e49-8d57-ae22841c7b20" providerId="ADAL" clId="{44D2D92A-ABE1-4750-B5B4-91492777EA39}" dt="2023-08-03T02:36:14.189" v="1564" actId="47"/>
        <pc:sldMkLst>
          <pc:docMk/>
          <pc:sldMk cId="1419161812" sldId="315"/>
        </pc:sldMkLst>
        <pc:spChg chg="mod">
          <ac:chgData name="손승재" userId="5e324ebc-f6a6-4e49-8d57-ae22841c7b20" providerId="ADAL" clId="{44D2D92A-ABE1-4750-B5B4-91492777EA39}" dt="2023-08-03T01:17:00.039" v="59" actId="20577"/>
          <ac:spMkLst>
            <pc:docMk/>
            <pc:sldMk cId="1419161812" sldId="315"/>
            <ac:spMk id="9" creationId="{42CAAD3A-AF28-63F1-72E2-643CA13633E1}"/>
          </ac:spMkLst>
        </pc:spChg>
      </pc:sldChg>
      <pc:sldChg chg="del">
        <pc:chgData name="손승재" userId="5e324ebc-f6a6-4e49-8d57-ae22841c7b20" providerId="ADAL" clId="{44D2D92A-ABE1-4750-B5B4-91492777EA39}" dt="2023-08-03T01:17:50.125" v="70" actId="47"/>
        <pc:sldMkLst>
          <pc:docMk/>
          <pc:sldMk cId="1880416889" sldId="316"/>
        </pc:sldMkLst>
      </pc:sldChg>
      <pc:sldChg chg="del">
        <pc:chgData name="손승재" userId="5e324ebc-f6a6-4e49-8d57-ae22841c7b20" providerId="ADAL" clId="{44D2D92A-ABE1-4750-B5B4-91492777EA39}" dt="2023-08-03T01:17:48.967" v="69" actId="47"/>
        <pc:sldMkLst>
          <pc:docMk/>
          <pc:sldMk cId="209930690" sldId="317"/>
        </pc:sldMkLst>
      </pc:sldChg>
      <pc:sldChg chg="modSp del mod">
        <pc:chgData name="손승재" userId="5e324ebc-f6a6-4e49-8d57-ae22841c7b20" providerId="ADAL" clId="{44D2D92A-ABE1-4750-B5B4-91492777EA39}" dt="2023-08-03T02:29:11.666" v="1246" actId="47"/>
        <pc:sldMkLst>
          <pc:docMk/>
          <pc:sldMk cId="4153681811" sldId="318"/>
        </pc:sldMkLst>
        <pc:spChg chg="mod">
          <ac:chgData name="손승재" userId="5e324ebc-f6a6-4e49-8d57-ae22841c7b20" providerId="ADAL" clId="{44D2D92A-ABE1-4750-B5B4-91492777EA39}" dt="2023-08-03T01:16:54.319" v="55" actId="20577"/>
          <ac:spMkLst>
            <pc:docMk/>
            <pc:sldMk cId="4153681811" sldId="318"/>
            <ac:spMk id="9" creationId="{42CAAD3A-AF28-63F1-72E2-643CA13633E1}"/>
          </ac:spMkLst>
        </pc:spChg>
      </pc:sldChg>
      <pc:sldChg chg="modSp del mod">
        <pc:chgData name="손승재" userId="5e324ebc-f6a6-4e49-8d57-ae22841c7b20" providerId="ADAL" clId="{44D2D92A-ABE1-4750-B5B4-91492777EA39}" dt="2023-08-03T02:29:44.719" v="1248" actId="47"/>
        <pc:sldMkLst>
          <pc:docMk/>
          <pc:sldMk cId="1829032618" sldId="322"/>
        </pc:sldMkLst>
        <pc:spChg chg="mod">
          <ac:chgData name="손승재" userId="5e324ebc-f6a6-4e49-8d57-ae22841c7b20" providerId="ADAL" clId="{44D2D92A-ABE1-4750-B5B4-91492777EA39}" dt="2023-08-03T01:17:03.006" v="61" actId="20577"/>
          <ac:spMkLst>
            <pc:docMk/>
            <pc:sldMk cId="1829032618" sldId="322"/>
            <ac:spMk id="9" creationId="{42CAAD3A-AF28-63F1-72E2-643CA13633E1}"/>
          </ac:spMkLst>
        </pc:spChg>
      </pc:sldChg>
      <pc:sldChg chg="add del">
        <pc:chgData name="손승재" userId="5e324ebc-f6a6-4e49-8d57-ae22841c7b20" providerId="ADAL" clId="{44D2D92A-ABE1-4750-B5B4-91492777EA39}" dt="2023-08-03T02:29:46.956" v="1249" actId="47"/>
        <pc:sldMkLst>
          <pc:docMk/>
          <pc:sldMk cId="1469559539" sldId="323"/>
        </pc:sldMkLst>
      </pc:sldChg>
      <pc:sldChg chg="addSp delSp modSp add del mod">
        <pc:chgData name="손승재" userId="5e324ebc-f6a6-4e49-8d57-ae22841c7b20" providerId="ADAL" clId="{44D2D92A-ABE1-4750-B5B4-91492777EA39}" dt="2023-08-03T02:43:47.368" v="1800" actId="20577"/>
        <pc:sldMkLst>
          <pc:docMk/>
          <pc:sldMk cId="1164516369" sldId="324"/>
        </pc:sldMkLst>
        <pc:spChg chg="add mod">
          <ac:chgData name="손승재" userId="5e324ebc-f6a6-4e49-8d57-ae22841c7b20" providerId="ADAL" clId="{44D2D92A-ABE1-4750-B5B4-91492777EA39}" dt="2023-08-03T02:35:18.824" v="1401" actId="20577"/>
          <ac:spMkLst>
            <pc:docMk/>
            <pc:sldMk cId="1164516369" sldId="324"/>
            <ac:spMk id="2" creationId="{C36A37C9-0A1B-57DF-021D-CD608BDB309B}"/>
          </ac:spMkLst>
        </pc:spChg>
        <pc:spChg chg="add mod">
          <ac:chgData name="손승재" userId="5e324ebc-f6a6-4e49-8d57-ae22841c7b20" providerId="ADAL" clId="{44D2D92A-ABE1-4750-B5B4-91492777EA39}" dt="2023-08-03T02:35:05.952" v="1396" actId="207"/>
          <ac:spMkLst>
            <pc:docMk/>
            <pc:sldMk cId="1164516369" sldId="324"/>
            <ac:spMk id="3" creationId="{DAE53AD8-03B2-9EE1-2F9B-49DC1F17D739}"/>
          </ac:spMkLst>
        </pc:spChg>
        <pc:spChg chg="add mod">
          <ac:chgData name="손승재" userId="5e324ebc-f6a6-4e49-8d57-ae22841c7b20" providerId="ADAL" clId="{44D2D92A-ABE1-4750-B5B4-91492777EA39}" dt="2023-08-03T02:43:47.368" v="1800" actId="20577"/>
          <ac:spMkLst>
            <pc:docMk/>
            <pc:sldMk cId="1164516369" sldId="324"/>
            <ac:spMk id="4" creationId="{8FA66D94-8DD8-633D-A1F9-1C79CB265158}"/>
          </ac:spMkLst>
        </pc:spChg>
        <pc:spChg chg="mod">
          <ac:chgData name="손승재" userId="5e324ebc-f6a6-4e49-8d57-ae22841c7b20" providerId="ADAL" clId="{44D2D92A-ABE1-4750-B5B4-91492777EA39}" dt="2023-08-03T02:34:56.745" v="1395" actId="207"/>
          <ac:spMkLst>
            <pc:docMk/>
            <pc:sldMk cId="1164516369" sldId="324"/>
            <ac:spMk id="10" creationId="{BA01090C-FEAD-4A4E-728D-75F8DF8EAA6E}"/>
          </ac:spMkLst>
        </pc:spChg>
        <pc:spChg chg="mod">
          <ac:chgData name="손승재" userId="5e324ebc-f6a6-4e49-8d57-ae22841c7b20" providerId="ADAL" clId="{44D2D92A-ABE1-4750-B5B4-91492777EA39}" dt="2023-08-03T01:17:43.333" v="66" actId="207"/>
          <ac:spMkLst>
            <pc:docMk/>
            <pc:sldMk cId="1164516369" sldId="324"/>
            <ac:spMk id="12" creationId="{9F30C866-22A9-6FBE-0B48-07B23DB59543}"/>
          </ac:spMkLst>
        </pc:spChg>
        <pc:spChg chg="mod">
          <ac:chgData name="손승재" userId="5e324ebc-f6a6-4e49-8d57-ae22841c7b20" providerId="ADAL" clId="{44D2D92A-ABE1-4750-B5B4-91492777EA39}" dt="2023-08-03T01:17:43.333" v="66" actId="207"/>
          <ac:spMkLst>
            <pc:docMk/>
            <pc:sldMk cId="1164516369" sldId="324"/>
            <ac:spMk id="13" creationId="{7945F6B9-54C0-E04C-AC26-9E7EBCD93E9E}"/>
          </ac:spMkLst>
        </pc:spChg>
        <pc:grpChg chg="mod">
          <ac:chgData name="손승재" userId="5e324ebc-f6a6-4e49-8d57-ae22841c7b20" providerId="ADAL" clId="{44D2D92A-ABE1-4750-B5B4-91492777EA39}" dt="2023-08-03T01:17:43.333" v="66" actId="207"/>
          <ac:grpSpMkLst>
            <pc:docMk/>
            <pc:sldMk cId="1164516369" sldId="324"/>
            <ac:grpSpMk id="11" creationId="{56AFF125-6A63-9613-DD35-32831C5DB1D3}"/>
          </ac:grpSpMkLst>
        </pc:grpChg>
        <pc:picChg chg="del mod">
          <ac:chgData name="손승재" userId="5e324ebc-f6a6-4e49-8d57-ae22841c7b20" providerId="ADAL" clId="{44D2D92A-ABE1-4750-B5B4-91492777EA39}" dt="2023-08-03T01:17:57.038" v="76" actId="478"/>
          <ac:picMkLst>
            <pc:docMk/>
            <pc:sldMk cId="1164516369" sldId="324"/>
            <ac:picMk id="7" creationId="{9982B769-5D9F-71EB-9F52-624BC6857283}"/>
          </ac:picMkLst>
        </pc:picChg>
        <pc:picChg chg="del">
          <ac:chgData name="손승재" userId="5e324ebc-f6a6-4e49-8d57-ae22841c7b20" providerId="ADAL" clId="{44D2D92A-ABE1-4750-B5B4-91492777EA39}" dt="2023-08-03T01:17:56.742" v="74" actId="478"/>
          <ac:picMkLst>
            <pc:docMk/>
            <pc:sldMk cId="1164516369" sldId="324"/>
            <ac:picMk id="9" creationId="{9A421595-66F6-36C5-A4BB-5C7D99B98461}"/>
          </ac:picMkLst>
        </pc:picChg>
      </pc:sldChg>
      <pc:sldChg chg="delSp add del mod">
        <pc:chgData name="손승재" userId="5e324ebc-f6a6-4e49-8d57-ae22841c7b20" providerId="ADAL" clId="{44D2D92A-ABE1-4750-B5B4-91492777EA39}" dt="2023-08-03T02:19:02.558" v="856" actId="47"/>
        <pc:sldMkLst>
          <pc:docMk/>
          <pc:sldMk cId="600397523" sldId="325"/>
        </pc:sldMkLst>
        <pc:picChg chg="del">
          <ac:chgData name="손승재" userId="5e324ebc-f6a6-4e49-8d57-ae22841c7b20" providerId="ADAL" clId="{44D2D92A-ABE1-4750-B5B4-91492777EA39}" dt="2023-08-03T01:17:55.721" v="73" actId="478"/>
          <ac:picMkLst>
            <pc:docMk/>
            <pc:sldMk cId="600397523" sldId="325"/>
            <ac:picMk id="7" creationId="{9982B769-5D9F-71EB-9F52-624BC6857283}"/>
          </ac:picMkLst>
        </pc:picChg>
        <pc:picChg chg="del">
          <ac:chgData name="손승재" userId="5e324ebc-f6a6-4e49-8d57-ae22841c7b20" providerId="ADAL" clId="{44D2D92A-ABE1-4750-B5B4-91492777EA39}" dt="2023-08-03T01:17:55.415" v="72" actId="478"/>
          <ac:picMkLst>
            <pc:docMk/>
            <pc:sldMk cId="600397523" sldId="325"/>
            <ac:picMk id="9" creationId="{9A421595-66F6-36C5-A4BB-5C7D99B98461}"/>
          </ac:picMkLst>
        </pc:picChg>
      </pc:sldChg>
      <pc:sldChg chg="addSp delSp modSp add mod modAnim">
        <pc:chgData name="손승재" userId="5e324ebc-f6a6-4e49-8d57-ae22841c7b20" providerId="ADAL" clId="{44D2D92A-ABE1-4750-B5B4-91492777EA39}" dt="2023-08-03T02:20:16.470" v="866" actId="1076"/>
        <pc:sldMkLst>
          <pc:docMk/>
          <pc:sldMk cId="903700280" sldId="325"/>
        </pc:sldMkLst>
        <pc:picChg chg="add mod">
          <ac:chgData name="손승재" userId="5e324ebc-f6a6-4e49-8d57-ae22841c7b20" providerId="ADAL" clId="{44D2D92A-ABE1-4750-B5B4-91492777EA39}" dt="2023-08-03T02:20:16.470" v="866" actId="1076"/>
          <ac:picMkLst>
            <pc:docMk/>
            <pc:sldMk cId="903700280" sldId="325"/>
            <ac:picMk id="2" creationId="{9FE03ACA-314C-3E7C-75EA-19EED5CE15E9}"/>
          </ac:picMkLst>
        </pc:picChg>
        <pc:picChg chg="del">
          <ac:chgData name="손승재" userId="5e324ebc-f6a6-4e49-8d57-ae22841c7b20" providerId="ADAL" clId="{44D2D92A-ABE1-4750-B5B4-91492777EA39}" dt="2023-08-03T02:19:56.204" v="859" actId="478"/>
          <ac:picMkLst>
            <pc:docMk/>
            <pc:sldMk cId="903700280" sldId="325"/>
            <ac:picMk id="4" creationId="{FB1FD5D5-7B77-87AB-6F81-FEB5710487BE}"/>
          </ac:picMkLst>
        </pc:picChg>
        <pc:picChg chg="del">
          <ac:chgData name="손승재" userId="5e324ebc-f6a6-4e49-8d57-ae22841c7b20" providerId="ADAL" clId="{44D2D92A-ABE1-4750-B5B4-91492777EA39}" dt="2023-08-03T02:19:56.445" v="860" actId="478"/>
          <ac:picMkLst>
            <pc:docMk/>
            <pc:sldMk cId="903700280" sldId="325"/>
            <ac:picMk id="6" creationId="{F423E08E-665F-CE36-B86C-7D8B903C17DA}"/>
          </ac:picMkLst>
        </pc:picChg>
      </pc:sldChg>
      <pc:sldChg chg="delSp add del mod">
        <pc:chgData name="손승재" userId="5e324ebc-f6a6-4e49-8d57-ae22841c7b20" providerId="ADAL" clId="{44D2D92A-ABE1-4750-B5B4-91492777EA39}" dt="2023-08-03T02:19:03.191" v="857" actId="47"/>
        <pc:sldMkLst>
          <pc:docMk/>
          <pc:sldMk cId="1722314263" sldId="326"/>
        </pc:sldMkLst>
        <pc:picChg chg="del">
          <ac:chgData name="손승재" userId="5e324ebc-f6a6-4e49-8d57-ae22841c7b20" providerId="ADAL" clId="{44D2D92A-ABE1-4750-B5B4-91492777EA39}" dt="2023-08-03T01:17:54.119" v="71" actId="478"/>
          <ac:picMkLst>
            <pc:docMk/>
            <pc:sldMk cId="1722314263" sldId="326"/>
            <ac:picMk id="7" creationId="{9982B769-5D9F-71EB-9F52-624BC6857283}"/>
          </ac:picMkLst>
        </pc:picChg>
        <pc:picChg chg="del">
          <ac:chgData name="손승재" userId="5e324ebc-f6a6-4e49-8d57-ae22841c7b20" providerId="ADAL" clId="{44D2D92A-ABE1-4750-B5B4-91492777EA39}" dt="2023-08-03T01:17:54.119" v="71" actId="478"/>
          <ac:picMkLst>
            <pc:docMk/>
            <pc:sldMk cId="1722314263" sldId="326"/>
            <ac:picMk id="9" creationId="{9A421595-66F6-36C5-A4BB-5C7D99B98461}"/>
          </ac:picMkLst>
        </pc:picChg>
      </pc:sldChg>
      <pc:sldChg chg="add del">
        <pc:chgData name="손승재" userId="5e324ebc-f6a6-4e49-8d57-ae22841c7b20" providerId="ADAL" clId="{44D2D92A-ABE1-4750-B5B4-91492777EA39}" dt="2023-08-03T02:21:07.678" v="902" actId="47"/>
        <pc:sldMkLst>
          <pc:docMk/>
          <pc:sldMk cId="1932322865" sldId="326"/>
        </pc:sldMkLst>
      </pc:sldChg>
      <pc:sldChg chg="addSp delSp modSp add mod">
        <pc:chgData name="손승재" userId="5e324ebc-f6a6-4e49-8d57-ae22841c7b20" providerId="ADAL" clId="{44D2D92A-ABE1-4750-B5B4-91492777EA39}" dt="2023-08-03T02:22:30.317" v="944" actId="1076"/>
        <pc:sldMkLst>
          <pc:docMk/>
          <pc:sldMk cId="3982754039" sldId="326"/>
        </pc:sldMkLst>
        <pc:picChg chg="add mod">
          <ac:chgData name="손승재" userId="5e324ebc-f6a6-4e49-8d57-ae22841c7b20" providerId="ADAL" clId="{44D2D92A-ABE1-4750-B5B4-91492777EA39}" dt="2023-08-03T02:22:23.354" v="941" actId="1076"/>
          <ac:picMkLst>
            <pc:docMk/>
            <pc:sldMk cId="3982754039" sldId="326"/>
            <ac:picMk id="4" creationId="{E1CDB250-BC78-8EE8-2433-465D8E78DC53}"/>
          </ac:picMkLst>
        </pc:picChg>
        <pc:picChg chg="add mod">
          <ac:chgData name="손승재" userId="5e324ebc-f6a6-4e49-8d57-ae22841c7b20" providerId="ADAL" clId="{44D2D92A-ABE1-4750-B5B4-91492777EA39}" dt="2023-08-03T02:22:30.317" v="944" actId="1076"/>
          <ac:picMkLst>
            <pc:docMk/>
            <pc:sldMk cId="3982754039" sldId="326"/>
            <ac:picMk id="10" creationId="{F7FCAC05-4C1F-C17D-DC33-13FB8E826C8D}"/>
          </ac:picMkLst>
        </pc:picChg>
        <pc:picChg chg="del">
          <ac:chgData name="손승재" userId="5e324ebc-f6a6-4e49-8d57-ae22841c7b20" providerId="ADAL" clId="{44D2D92A-ABE1-4750-B5B4-91492777EA39}" dt="2023-08-03T02:22:15.821" v="937" actId="478"/>
          <ac:picMkLst>
            <pc:docMk/>
            <pc:sldMk cId="3982754039" sldId="326"/>
            <ac:picMk id="14" creationId="{6DD3F3EB-9A63-A17E-8863-5932B374B356}"/>
          </ac:picMkLst>
        </pc:picChg>
        <pc:picChg chg="del">
          <ac:chgData name="손승재" userId="5e324ebc-f6a6-4e49-8d57-ae22841c7b20" providerId="ADAL" clId="{44D2D92A-ABE1-4750-B5B4-91492777EA39}" dt="2023-08-03T02:22:16.036" v="938" actId="478"/>
          <ac:picMkLst>
            <pc:docMk/>
            <pc:sldMk cId="3982754039" sldId="326"/>
            <ac:picMk id="17" creationId="{C9D8FE00-C491-7C19-5F27-48FCD91ACD30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2:49.222" v="953" actId="166"/>
        <pc:sldMkLst>
          <pc:docMk/>
          <pc:sldMk cId="2527892506" sldId="327"/>
        </pc:sldMkLst>
        <pc:picChg chg="add mod ord">
          <ac:chgData name="손승재" userId="5e324ebc-f6a6-4e49-8d57-ae22841c7b20" providerId="ADAL" clId="{44D2D92A-ABE1-4750-B5B4-91492777EA39}" dt="2023-08-03T02:22:49.222" v="953" actId="166"/>
          <ac:picMkLst>
            <pc:docMk/>
            <pc:sldMk cId="2527892506" sldId="327"/>
            <ac:picMk id="5" creationId="{7684EF98-66DB-87D4-64A8-A6F5A0D1AA65}"/>
          </ac:picMkLst>
        </pc:picChg>
        <pc:picChg chg="del mod">
          <ac:chgData name="손승재" userId="5e324ebc-f6a6-4e49-8d57-ae22841c7b20" providerId="ADAL" clId="{44D2D92A-ABE1-4750-B5B4-91492777EA39}" dt="2023-08-03T02:22:38.163" v="947" actId="21"/>
          <ac:picMkLst>
            <pc:docMk/>
            <pc:sldMk cId="2527892506" sldId="327"/>
            <ac:picMk id="10" creationId="{F7FCAC05-4C1F-C17D-DC33-13FB8E826C8D}"/>
          </ac:picMkLst>
        </pc:picChg>
      </pc:sldChg>
      <pc:sldChg chg="addSp delSp modSp add mod ord">
        <pc:chgData name="손승재" userId="5e324ebc-f6a6-4e49-8d57-ae22841c7b20" providerId="ADAL" clId="{44D2D92A-ABE1-4750-B5B4-91492777EA39}" dt="2023-08-03T02:44:41.843" v="1802"/>
        <pc:sldMkLst>
          <pc:docMk/>
          <pc:sldMk cId="765918539" sldId="328"/>
        </pc:sldMkLst>
        <pc:picChg chg="del">
          <ac:chgData name="손승재" userId="5e324ebc-f6a6-4e49-8d57-ae22841c7b20" providerId="ADAL" clId="{44D2D92A-ABE1-4750-B5B4-91492777EA39}" dt="2023-08-03T02:22:52.947" v="955" actId="478"/>
          <ac:picMkLst>
            <pc:docMk/>
            <pc:sldMk cId="765918539" sldId="328"/>
            <ac:picMk id="4" creationId="{E1CDB250-BC78-8EE8-2433-465D8E78DC53}"/>
          </ac:picMkLst>
        </pc:picChg>
        <pc:picChg chg="del">
          <ac:chgData name="손승재" userId="5e324ebc-f6a6-4e49-8d57-ae22841c7b20" providerId="ADAL" clId="{44D2D92A-ABE1-4750-B5B4-91492777EA39}" dt="2023-08-03T02:22:53.143" v="956" actId="478"/>
          <ac:picMkLst>
            <pc:docMk/>
            <pc:sldMk cId="765918539" sldId="328"/>
            <ac:picMk id="5" creationId="{7684EF98-66DB-87D4-64A8-A6F5A0D1AA65}"/>
          </ac:picMkLst>
        </pc:picChg>
        <pc:picChg chg="add mod">
          <ac:chgData name="손승재" userId="5e324ebc-f6a6-4e49-8d57-ae22841c7b20" providerId="ADAL" clId="{44D2D92A-ABE1-4750-B5B4-91492777EA39}" dt="2023-08-03T02:23:00.548" v="960" actId="14100"/>
          <ac:picMkLst>
            <pc:docMk/>
            <pc:sldMk cId="765918539" sldId="328"/>
            <ac:picMk id="10" creationId="{316724FA-4017-8B36-3D44-2E0B61ED73F4}"/>
          </ac:picMkLst>
        </pc:picChg>
        <pc:picChg chg="add mod">
          <ac:chgData name="손승재" userId="5e324ebc-f6a6-4e49-8d57-ae22841c7b20" providerId="ADAL" clId="{44D2D92A-ABE1-4750-B5B4-91492777EA39}" dt="2023-08-03T02:23:06.639" v="963" actId="1076"/>
          <ac:picMkLst>
            <pc:docMk/>
            <pc:sldMk cId="765918539" sldId="328"/>
            <ac:picMk id="13" creationId="{0EB6D097-4F4F-21D2-AC2E-FB606D29BAD5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5:11.110" v="1027"/>
        <pc:sldMkLst>
          <pc:docMk/>
          <pc:sldMk cId="3445965369" sldId="329"/>
        </pc:sldMkLst>
        <pc:spChg chg="mod">
          <ac:chgData name="손승재" userId="5e324ebc-f6a6-4e49-8d57-ae22841c7b20" providerId="ADAL" clId="{44D2D92A-ABE1-4750-B5B4-91492777EA39}" dt="2023-08-03T02:25:11.110" v="1027"/>
          <ac:spMkLst>
            <pc:docMk/>
            <pc:sldMk cId="3445965369" sldId="329"/>
            <ac:spMk id="12" creationId="{25C24046-79D0-21AE-54D1-9DF44A41F191}"/>
          </ac:spMkLst>
        </pc:spChg>
        <pc:picChg chg="add mod">
          <ac:chgData name="손승재" userId="5e324ebc-f6a6-4e49-8d57-ae22841c7b20" providerId="ADAL" clId="{44D2D92A-ABE1-4750-B5B4-91492777EA39}" dt="2023-08-03T02:24:33.036" v="974" actId="1076"/>
          <ac:picMkLst>
            <pc:docMk/>
            <pc:sldMk cId="3445965369" sldId="329"/>
            <ac:picMk id="4" creationId="{9412CA55-96BE-DF82-FEC5-754ACD4539CE}"/>
          </ac:picMkLst>
        </pc:picChg>
        <pc:picChg chg="del">
          <ac:chgData name="손승재" userId="5e324ebc-f6a6-4e49-8d57-ae22841c7b20" providerId="ADAL" clId="{44D2D92A-ABE1-4750-B5B4-91492777EA39}" dt="2023-08-03T02:23:17.861" v="965" actId="478"/>
          <ac:picMkLst>
            <pc:docMk/>
            <pc:sldMk cId="3445965369" sldId="329"/>
            <ac:picMk id="10" creationId="{316724FA-4017-8B36-3D44-2E0B61ED73F4}"/>
          </ac:picMkLst>
        </pc:picChg>
        <pc:picChg chg="add mod">
          <ac:chgData name="손승재" userId="5e324ebc-f6a6-4e49-8d57-ae22841c7b20" providerId="ADAL" clId="{44D2D92A-ABE1-4750-B5B4-91492777EA39}" dt="2023-08-03T02:24:33.761" v="975" actId="1076"/>
          <ac:picMkLst>
            <pc:docMk/>
            <pc:sldMk cId="3445965369" sldId="329"/>
            <ac:picMk id="11" creationId="{97564AA0-DD40-10FF-9C12-EA933E2579AD}"/>
          </ac:picMkLst>
        </pc:picChg>
        <pc:picChg chg="del">
          <ac:chgData name="손승재" userId="5e324ebc-f6a6-4e49-8d57-ae22841c7b20" providerId="ADAL" clId="{44D2D92A-ABE1-4750-B5B4-91492777EA39}" dt="2023-08-03T02:23:18.409" v="966" actId="478"/>
          <ac:picMkLst>
            <pc:docMk/>
            <pc:sldMk cId="3445965369" sldId="329"/>
            <ac:picMk id="13" creationId="{0EB6D097-4F4F-21D2-AC2E-FB606D29BAD5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8:13.634" v="1226" actId="478"/>
        <pc:sldMkLst>
          <pc:docMk/>
          <pc:sldMk cId="2473522924" sldId="330"/>
        </pc:sldMkLst>
        <pc:spChg chg="mod">
          <ac:chgData name="손승재" userId="5e324ebc-f6a6-4e49-8d57-ae22841c7b20" providerId="ADAL" clId="{44D2D92A-ABE1-4750-B5B4-91492777EA39}" dt="2023-08-03T02:25:21.123" v="1048" actId="20577"/>
          <ac:spMkLst>
            <pc:docMk/>
            <pc:sldMk cId="2473522924" sldId="330"/>
            <ac:spMk id="12" creationId="{25C24046-79D0-21AE-54D1-9DF44A41F191}"/>
          </ac:spMkLst>
        </pc:spChg>
        <pc:picChg chg="del">
          <ac:chgData name="손승재" userId="5e324ebc-f6a6-4e49-8d57-ae22841c7b20" providerId="ADAL" clId="{44D2D92A-ABE1-4750-B5B4-91492777EA39}" dt="2023-08-03T02:24:39.342" v="977" actId="478"/>
          <ac:picMkLst>
            <pc:docMk/>
            <pc:sldMk cId="2473522924" sldId="330"/>
            <ac:picMk id="4" creationId="{9412CA55-96BE-DF82-FEC5-754ACD4539CE}"/>
          </ac:picMkLst>
        </pc:picChg>
        <pc:picChg chg="add del mod">
          <ac:chgData name="손승재" userId="5e324ebc-f6a6-4e49-8d57-ae22841c7b20" providerId="ADAL" clId="{44D2D92A-ABE1-4750-B5B4-91492777EA39}" dt="2023-08-03T02:24:53.680" v="983" actId="478"/>
          <ac:picMkLst>
            <pc:docMk/>
            <pc:sldMk cId="2473522924" sldId="330"/>
            <ac:picMk id="5" creationId="{396CBEDD-CE47-65DE-D2E1-23EEA773DFB5}"/>
          </ac:picMkLst>
        </pc:picChg>
        <pc:picChg chg="del">
          <ac:chgData name="손승재" userId="5e324ebc-f6a6-4e49-8d57-ae22841c7b20" providerId="ADAL" clId="{44D2D92A-ABE1-4750-B5B4-91492777EA39}" dt="2023-08-03T02:24:39.611" v="978" actId="478"/>
          <ac:picMkLst>
            <pc:docMk/>
            <pc:sldMk cId="2473522924" sldId="330"/>
            <ac:picMk id="11" creationId="{97564AA0-DD40-10FF-9C12-EA933E2579AD}"/>
          </ac:picMkLst>
        </pc:picChg>
        <pc:picChg chg="add mod">
          <ac:chgData name="손승재" userId="5e324ebc-f6a6-4e49-8d57-ae22841c7b20" providerId="ADAL" clId="{44D2D92A-ABE1-4750-B5B4-91492777EA39}" dt="2023-08-03T02:25:47.359" v="1061" actId="1076"/>
          <ac:picMkLst>
            <pc:docMk/>
            <pc:sldMk cId="2473522924" sldId="330"/>
            <ac:picMk id="13" creationId="{E86BA952-D20E-0D73-7A65-9C7A4D51F2E5}"/>
          </ac:picMkLst>
        </pc:picChg>
        <pc:picChg chg="add del mod">
          <ac:chgData name="손승재" userId="5e324ebc-f6a6-4e49-8d57-ae22841c7b20" providerId="ADAL" clId="{44D2D92A-ABE1-4750-B5B4-91492777EA39}" dt="2023-08-03T02:25:32.245" v="1052" actId="478"/>
          <ac:picMkLst>
            <pc:docMk/>
            <pc:sldMk cId="2473522924" sldId="330"/>
            <ac:picMk id="15" creationId="{3686F7B3-2F9F-F284-279A-2E5CE51A397C}"/>
          </ac:picMkLst>
        </pc:picChg>
        <pc:picChg chg="add del mod">
          <ac:chgData name="손승재" userId="5e324ebc-f6a6-4e49-8d57-ae22841c7b20" providerId="ADAL" clId="{44D2D92A-ABE1-4750-B5B4-91492777EA39}" dt="2023-08-03T02:25:36.175" v="1055" actId="478"/>
          <ac:picMkLst>
            <pc:docMk/>
            <pc:sldMk cId="2473522924" sldId="330"/>
            <ac:picMk id="18" creationId="{31BE0BCA-59AE-A5C0-E870-C8F4CA4AB886}"/>
          </ac:picMkLst>
        </pc:picChg>
        <pc:picChg chg="add mod">
          <ac:chgData name="손승재" userId="5e324ebc-f6a6-4e49-8d57-ae22841c7b20" providerId="ADAL" clId="{44D2D92A-ABE1-4750-B5B4-91492777EA39}" dt="2023-08-03T02:25:51.389" v="1064" actId="1076"/>
          <ac:picMkLst>
            <pc:docMk/>
            <pc:sldMk cId="2473522924" sldId="330"/>
            <ac:picMk id="20" creationId="{B6A67F81-5678-C50D-A160-F425B3A92BF4}"/>
          </ac:picMkLst>
        </pc:picChg>
        <pc:picChg chg="add del mod">
          <ac:chgData name="손승재" userId="5e324ebc-f6a6-4e49-8d57-ae22841c7b20" providerId="ADAL" clId="{44D2D92A-ABE1-4750-B5B4-91492777EA39}" dt="2023-08-03T02:28:13.634" v="1226" actId="478"/>
          <ac:picMkLst>
            <pc:docMk/>
            <pc:sldMk cId="2473522924" sldId="330"/>
            <ac:picMk id="21" creationId="{68332299-A579-302D-7E71-C2C645C9F94A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8:08.453" v="1223" actId="478"/>
        <pc:sldMkLst>
          <pc:docMk/>
          <pc:sldMk cId="863097974" sldId="331"/>
        </pc:sldMkLst>
        <pc:spChg chg="mod">
          <ac:chgData name="손승재" userId="5e324ebc-f6a6-4e49-8d57-ae22841c7b20" providerId="ADAL" clId="{44D2D92A-ABE1-4750-B5B4-91492777EA39}" dt="2023-08-03T02:27:06.838" v="1150" actId="14100"/>
          <ac:spMkLst>
            <pc:docMk/>
            <pc:sldMk cId="863097974" sldId="331"/>
            <ac:spMk id="12" creationId="{25C24046-79D0-21AE-54D1-9DF44A41F191}"/>
          </ac:spMkLst>
        </pc:spChg>
        <pc:picChg chg="add del mod">
          <ac:chgData name="손승재" userId="5e324ebc-f6a6-4e49-8d57-ae22841c7b20" providerId="ADAL" clId="{44D2D92A-ABE1-4750-B5B4-91492777EA39}" dt="2023-08-03T02:28:08.453" v="1223" actId="478"/>
          <ac:picMkLst>
            <pc:docMk/>
            <pc:sldMk cId="863097974" sldId="331"/>
            <ac:picMk id="4" creationId="{4F73BDCD-6C73-F7C1-4D71-70B26753D9DF}"/>
          </ac:picMkLst>
        </pc:picChg>
        <pc:picChg chg="add del mod ord">
          <ac:chgData name="손승재" userId="5e324ebc-f6a6-4e49-8d57-ae22841c7b20" providerId="ADAL" clId="{44D2D92A-ABE1-4750-B5B4-91492777EA39}" dt="2023-08-03T02:28:08.121" v="1222" actId="478"/>
          <ac:picMkLst>
            <pc:docMk/>
            <pc:sldMk cId="863097974" sldId="331"/>
            <ac:picMk id="10" creationId="{09FC13AA-62D3-2C8A-10E9-F6B7CDB68956}"/>
          </ac:picMkLst>
        </pc:picChg>
        <pc:picChg chg="del">
          <ac:chgData name="손승재" userId="5e324ebc-f6a6-4e49-8d57-ae22841c7b20" providerId="ADAL" clId="{44D2D92A-ABE1-4750-B5B4-91492777EA39}" dt="2023-08-03T02:26:04.456" v="1066" actId="478"/>
          <ac:picMkLst>
            <pc:docMk/>
            <pc:sldMk cId="863097974" sldId="331"/>
            <ac:picMk id="13" creationId="{E86BA952-D20E-0D73-7A65-9C7A4D51F2E5}"/>
          </ac:picMkLst>
        </pc:picChg>
        <pc:picChg chg="add del mod">
          <ac:chgData name="손승재" userId="5e324ebc-f6a6-4e49-8d57-ae22841c7b20" providerId="ADAL" clId="{44D2D92A-ABE1-4750-B5B4-91492777EA39}" dt="2023-08-03T02:27:14.384" v="1152" actId="478"/>
          <ac:picMkLst>
            <pc:docMk/>
            <pc:sldMk cId="863097974" sldId="331"/>
            <ac:picMk id="14" creationId="{27A0C995-6A2C-B5FF-29C9-1D99A6A16AA8}"/>
          </ac:picMkLst>
        </pc:picChg>
        <pc:picChg chg="add del mod">
          <ac:chgData name="손승재" userId="5e324ebc-f6a6-4e49-8d57-ae22841c7b20" providerId="ADAL" clId="{44D2D92A-ABE1-4750-B5B4-91492777EA39}" dt="2023-08-03T02:28:07.809" v="1221"/>
          <ac:picMkLst>
            <pc:docMk/>
            <pc:sldMk cId="863097974" sldId="331"/>
            <ac:picMk id="15" creationId="{4A14FA2B-A99C-3348-E11E-FDA194698E27}"/>
          </ac:picMkLst>
        </pc:picChg>
        <pc:picChg chg="del">
          <ac:chgData name="손승재" userId="5e324ebc-f6a6-4e49-8d57-ae22841c7b20" providerId="ADAL" clId="{44D2D92A-ABE1-4750-B5B4-91492777EA39}" dt="2023-08-03T02:26:04.691" v="1067" actId="478"/>
          <ac:picMkLst>
            <pc:docMk/>
            <pc:sldMk cId="863097974" sldId="331"/>
            <ac:picMk id="20" creationId="{B6A67F81-5678-C50D-A160-F425B3A92BF4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30:29.652" v="1304" actId="207"/>
        <pc:sldMkLst>
          <pc:docMk/>
          <pc:sldMk cId="3695035724" sldId="332"/>
        </pc:sldMkLst>
        <pc:spChg chg="mod">
          <ac:chgData name="손승재" userId="5e324ebc-f6a6-4e49-8d57-ae22841c7b20" providerId="ADAL" clId="{44D2D92A-ABE1-4750-B5B4-91492777EA39}" dt="2023-08-03T02:30:04.780" v="1268" actId="20577"/>
          <ac:spMkLst>
            <pc:docMk/>
            <pc:sldMk cId="3695035724" sldId="332"/>
            <ac:spMk id="12" creationId="{25C24046-79D0-21AE-54D1-9DF44A41F191}"/>
          </ac:spMkLst>
        </pc:spChg>
        <pc:spChg chg="add mod">
          <ac:chgData name="손승재" userId="5e324ebc-f6a6-4e49-8d57-ae22841c7b20" providerId="ADAL" clId="{44D2D92A-ABE1-4750-B5B4-91492777EA39}" dt="2023-08-03T02:30:29.652" v="1304" actId="207"/>
          <ac:spMkLst>
            <pc:docMk/>
            <pc:sldMk cId="3695035724" sldId="332"/>
            <ac:spMk id="19" creationId="{AC53DD36-4504-3DCF-34BC-266199F3850E}"/>
          </ac:spMkLst>
        </pc:spChg>
        <pc:picChg chg="del">
          <ac:chgData name="손승재" userId="5e324ebc-f6a6-4e49-8d57-ae22841c7b20" providerId="ADAL" clId="{44D2D92A-ABE1-4750-B5B4-91492777EA39}" dt="2023-08-03T02:27:29.647" v="1154" actId="478"/>
          <ac:picMkLst>
            <pc:docMk/>
            <pc:sldMk cId="3695035724" sldId="332"/>
            <ac:picMk id="4" creationId="{4F73BDCD-6C73-F7C1-4D71-70B26753D9DF}"/>
          </ac:picMkLst>
        </pc:picChg>
        <pc:picChg chg="add mod">
          <ac:chgData name="손승재" userId="5e324ebc-f6a6-4e49-8d57-ae22841c7b20" providerId="ADAL" clId="{44D2D92A-ABE1-4750-B5B4-91492777EA39}" dt="2023-08-03T02:28:53.052" v="1240" actId="1076"/>
          <ac:picMkLst>
            <pc:docMk/>
            <pc:sldMk cId="3695035724" sldId="332"/>
            <ac:picMk id="5" creationId="{049FFE7F-1F31-E460-019C-2CEAFBC9A3F8}"/>
          </ac:picMkLst>
        </pc:picChg>
        <pc:picChg chg="del">
          <ac:chgData name="손승재" userId="5e324ebc-f6a6-4e49-8d57-ae22841c7b20" providerId="ADAL" clId="{44D2D92A-ABE1-4750-B5B4-91492777EA39}" dt="2023-08-03T02:27:29.937" v="1155" actId="478"/>
          <ac:picMkLst>
            <pc:docMk/>
            <pc:sldMk cId="3695035724" sldId="332"/>
            <ac:picMk id="10" creationId="{09FC13AA-62D3-2C8A-10E9-F6B7CDB68956}"/>
          </ac:picMkLst>
        </pc:picChg>
        <pc:picChg chg="add del mod">
          <ac:chgData name="손승재" userId="5e324ebc-f6a6-4e49-8d57-ae22841c7b20" providerId="ADAL" clId="{44D2D92A-ABE1-4750-B5B4-91492777EA39}" dt="2023-08-03T02:27:56.162" v="1212" actId="21"/>
          <ac:picMkLst>
            <pc:docMk/>
            <pc:sldMk cId="3695035724" sldId="332"/>
            <ac:picMk id="13" creationId="{2615882A-1CBD-7B90-E0FF-C49165B2C001}"/>
          </ac:picMkLst>
        </pc:picChg>
        <pc:picChg chg="add mod">
          <ac:chgData name="손승재" userId="5e324ebc-f6a6-4e49-8d57-ae22841c7b20" providerId="ADAL" clId="{44D2D92A-ABE1-4750-B5B4-91492777EA39}" dt="2023-08-03T02:28:53.929" v="1241" actId="1076"/>
          <ac:picMkLst>
            <pc:docMk/>
            <pc:sldMk cId="3695035724" sldId="332"/>
            <ac:picMk id="15" creationId="{6A9B21B3-5F0F-5200-F7A1-1BF64FC9E43E}"/>
          </ac:picMkLst>
        </pc:picChg>
        <pc:picChg chg="add del mod">
          <ac:chgData name="손승재" userId="5e324ebc-f6a6-4e49-8d57-ae22841c7b20" providerId="ADAL" clId="{44D2D92A-ABE1-4750-B5B4-91492777EA39}" dt="2023-08-03T02:28:58.062" v="1244" actId="478"/>
          <ac:picMkLst>
            <pc:docMk/>
            <pc:sldMk cId="3695035724" sldId="332"/>
            <ac:picMk id="18" creationId="{4312FE22-80AD-8E5C-4656-FC77C4D1653D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8:28.445" v="1232" actId="1076"/>
        <pc:sldMkLst>
          <pc:docMk/>
          <pc:sldMk cId="228497483" sldId="333"/>
        </pc:sldMkLst>
        <pc:picChg chg="add mod">
          <ac:chgData name="손승재" userId="5e324ebc-f6a6-4e49-8d57-ae22841c7b20" providerId="ADAL" clId="{44D2D92A-ABE1-4750-B5B4-91492777EA39}" dt="2023-08-03T02:28:28.445" v="1232" actId="1076"/>
          <ac:picMkLst>
            <pc:docMk/>
            <pc:sldMk cId="228497483" sldId="333"/>
            <ac:picMk id="4" creationId="{7C49B2DE-6073-875F-57F0-06C8DC41F077}"/>
          </ac:picMkLst>
        </pc:picChg>
        <pc:picChg chg="del">
          <ac:chgData name="손승재" userId="5e324ebc-f6a6-4e49-8d57-ae22841c7b20" providerId="ADAL" clId="{44D2D92A-ABE1-4750-B5B4-91492777EA39}" dt="2023-08-03T02:28:14.751" v="1227" actId="478"/>
          <ac:picMkLst>
            <pc:docMk/>
            <pc:sldMk cId="228497483" sldId="333"/>
            <ac:picMk id="13" creationId="{E86BA952-D20E-0D73-7A65-9C7A4D51F2E5}"/>
          </ac:picMkLst>
        </pc:picChg>
        <pc:picChg chg="del">
          <ac:chgData name="손승재" userId="5e324ebc-f6a6-4e49-8d57-ae22841c7b20" providerId="ADAL" clId="{44D2D92A-ABE1-4750-B5B4-91492777EA39}" dt="2023-08-03T02:28:15.117" v="1228" actId="478"/>
          <ac:picMkLst>
            <pc:docMk/>
            <pc:sldMk cId="228497483" sldId="333"/>
            <ac:picMk id="20" creationId="{B6A67F81-5678-C50D-A160-F425B3A92BF4}"/>
          </ac:picMkLst>
        </pc:picChg>
        <pc:picChg chg="add del mod">
          <ac:chgData name="손승재" userId="5e324ebc-f6a6-4e49-8d57-ae22841c7b20" providerId="ADAL" clId="{44D2D92A-ABE1-4750-B5B4-91492777EA39}" dt="2023-08-03T02:28:16.967" v="1229" actId="1076"/>
          <ac:picMkLst>
            <pc:docMk/>
            <pc:sldMk cId="228497483" sldId="333"/>
            <ac:picMk id="21" creationId="{68332299-A579-302D-7E71-C2C645C9F94A}"/>
          </ac:picMkLst>
        </pc:picChg>
      </pc:sldChg>
      <pc:sldChg chg="add del">
        <pc:chgData name="손승재" userId="5e324ebc-f6a6-4e49-8d57-ae22841c7b20" providerId="ADAL" clId="{44D2D92A-ABE1-4750-B5B4-91492777EA39}" dt="2023-08-03T02:28:38.544" v="1234" actId="47"/>
        <pc:sldMkLst>
          <pc:docMk/>
          <pc:sldMk cId="2273591510" sldId="334"/>
        </pc:sldMkLst>
      </pc:sldChg>
      <pc:sldChg chg="addSp delSp modSp add mod ord">
        <pc:chgData name="손승재" userId="5e324ebc-f6a6-4e49-8d57-ae22841c7b20" providerId="ADAL" clId="{44D2D92A-ABE1-4750-B5B4-91492777EA39}" dt="2023-08-03T02:42:41.730" v="1789"/>
        <pc:sldMkLst>
          <pc:docMk/>
          <pc:sldMk cId="3952802851" sldId="334"/>
        </pc:sldMkLst>
        <pc:spChg chg="mod">
          <ac:chgData name="손승재" userId="5e324ebc-f6a6-4e49-8d57-ae22841c7b20" providerId="ADAL" clId="{44D2D92A-ABE1-4750-B5B4-91492777EA39}" dt="2023-08-03T02:41:31.569" v="1624" actId="20577"/>
          <ac:spMkLst>
            <pc:docMk/>
            <pc:sldMk cId="3952802851" sldId="334"/>
            <ac:spMk id="12" creationId="{25C24046-79D0-21AE-54D1-9DF44A41F191}"/>
          </ac:spMkLst>
        </pc:spChg>
        <pc:spChg chg="add del mod">
          <ac:chgData name="손승재" userId="5e324ebc-f6a6-4e49-8d57-ae22841c7b20" providerId="ADAL" clId="{44D2D92A-ABE1-4750-B5B4-91492777EA39}" dt="2023-08-03T02:41:34.248" v="1628"/>
          <ac:spMkLst>
            <pc:docMk/>
            <pc:sldMk cId="3952802851" sldId="334"/>
            <ac:spMk id="13" creationId="{98DC7FBA-6239-CDF1-A8A1-CBB0219EA917}"/>
          </ac:spMkLst>
        </pc:spChg>
        <pc:spChg chg="add mod">
          <ac:chgData name="손승재" userId="5e324ebc-f6a6-4e49-8d57-ae22841c7b20" providerId="ADAL" clId="{44D2D92A-ABE1-4750-B5B4-91492777EA39}" dt="2023-08-03T02:42:41.730" v="1789"/>
          <ac:spMkLst>
            <pc:docMk/>
            <pc:sldMk cId="3952802851" sldId="334"/>
            <ac:spMk id="14" creationId="{4C13D577-3F99-43F6-16B9-BC08B5CF713E}"/>
          </ac:spMkLst>
        </pc:spChg>
        <pc:picChg chg="del">
          <ac:chgData name="손승재" userId="5e324ebc-f6a6-4e49-8d57-ae22841c7b20" providerId="ADAL" clId="{44D2D92A-ABE1-4750-B5B4-91492777EA39}" dt="2023-08-03T02:40:33.412" v="1568" actId="478"/>
          <ac:picMkLst>
            <pc:docMk/>
            <pc:sldMk cId="3952802851" sldId="334"/>
            <ac:picMk id="4" creationId="{4F73BDCD-6C73-F7C1-4D71-70B26753D9DF}"/>
          </ac:picMkLst>
        </pc:picChg>
        <pc:picChg chg="add mod">
          <ac:chgData name="손승재" userId="5e324ebc-f6a6-4e49-8d57-ae22841c7b20" providerId="ADAL" clId="{44D2D92A-ABE1-4750-B5B4-91492777EA39}" dt="2023-08-03T02:40:47.883" v="1594" actId="1076"/>
          <ac:picMkLst>
            <pc:docMk/>
            <pc:sldMk cId="3952802851" sldId="334"/>
            <ac:picMk id="5" creationId="{97674034-3467-4D8D-C401-9488786AA2EB}"/>
          </ac:picMkLst>
        </pc:picChg>
        <pc:picChg chg="del">
          <ac:chgData name="손승재" userId="5e324ebc-f6a6-4e49-8d57-ae22841c7b20" providerId="ADAL" clId="{44D2D92A-ABE1-4750-B5B4-91492777EA39}" dt="2023-08-03T02:40:33.633" v="1569" actId="478"/>
          <ac:picMkLst>
            <pc:docMk/>
            <pc:sldMk cId="3952802851" sldId="334"/>
            <ac:picMk id="10" creationId="{09FC13AA-62D3-2C8A-10E9-F6B7CDB68956}"/>
          </ac:picMkLst>
        </pc:picChg>
      </pc:sldChg>
    </pc:docChg>
  </pc:docChgLst>
  <pc:docChgLst>
    <pc:chgData name="손승재" userId="5e324ebc-f6a6-4e49-8d57-ae22841c7b20" providerId="ADAL" clId="{7D4DC304-251E-4B8C-9431-7D5A23B88B40}"/>
    <pc:docChg chg="delSld">
      <pc:chgData name="손승재" userId="5e324ebc-f6a6-4e49-8d57-ae22841c7b20" providerId="ADAL" clId="{7D4DC304-251E-4B8C-9431-7D5A23B88B40}" dt="2023-07-10T04:04:38.754" v="0" actId="47"/>
      <pc:docMkLst>
        <pc:docMk/>
      </pc:docMkLst>
      <pc:sldChg chg="del">
        <pc:chgData name="손승재" userId="5e324ebc-f6a6-4e49-8d57-ae22841c7b20" providerId="ADAL" clId="{7D4DC304-251E-4B8C-9431-7D5A23B88B40}" dt="2023-07-10T04:04:38.754" v="0" actId="47"/>
        <pc:sldMkLst>
          <pc:docMk/>
          <pc:sldMk cId="145750114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18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9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684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8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84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8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07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14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70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3200" dirty="0">
                <a:ea typeface="맑은 고딕" pitchFamily="50" charset="-127"/>
              </a:rPr>
              <a:t>Unity</a:t>
            </a:r>
            <a:r>
              <a:rPr lang="ko-KR" altLang="en-US" sz="3200" dirty="0">
                <a:ea typeface="맑은 고딕" pitchFamily="50" charset="-127"/>
              </a:rPr>
              <a:t> </a:t>
            </a:r>
            <a:r>
              <a:rPr lang="en-US" altLang="ko-KR" sz="3200" dirty="0" err="1">
                <a:ea typeface="맑은 고딕" pitchFamily="50" charset="-127"/>
              </a:rPr>
              <a:t>lipsync</a:t>
            </a:r>
            <a:r>
              <a:rPr lang="en-US" altLang="ko-KR" sz="3200" dirty="0">
                <a:ea typeface="맑은 고딕" pitchFamily="50" charset="-127"/>
              </a:rPr>
              <a:t> &amp; </a:t>
            </a:r>
            <a:r>
              <a:rPr lang="en-US" altLang="ko-KR" sz="3200" dirty="0" err="1">
                <a:ea typeface="맑은 고딕" pitchFamily="50" charset="-127"/>
              </a:rPr>
              <a:t>mongtron</a:t>
            </a:r>
            <a:r>
              <a:rPr lang="ko-KR" altLang="en-US" sz="3200" dirty="0">
                <a:ea typeface="맑은 고딕" pitchFamily="50" charset="-127"/>
              </a:rPr>
              <a:t> </a:t>
            </a:r>
            <a:endParaRPr lang="en-US" altLang="ko-KR" sz="3200" dirty="0"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2023.08.24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2D2BA0E-3032-9A60-3AC6-44BFB28B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43558"/>
            <a:ext cx="3475111" cy="408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2955F-77E5-A3D3-3A8B-EE7FBCC05B78}"/>
              </a:ext>
            </a:extLst>
          </p:cNvPr>
          <p:cNvSpPr txBox="1"/>
          <p:nvPr/>
        </p:nvSpPr>
        <p:spPr>
          <a:xfrm>
            <a:off x="611560" y="1491630"/>
            <a:ext cx="3240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분석 결과를 받아 이동시킬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블렌드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셰이프를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설정합니다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409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C6DF5F5-1695-3BD6-D67F-A02E8839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23968"/>
            <a:ext cx="4065546" cy="304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BD18D-B38F-297A-8BC6-6AA233DA89CD}"/>
              </a:ext>
            </a:extLst>
          </p:cNvPr>
          <p:cNvSpPr txBox="1"/>
          <p:nvPr/>
        </p:nvSpPr>
        <p:spPr>
          <a:xfrm>
            <a:off x="458430" y="1707654"/>
            <a:ext cx="338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Text-&gt; </a:t>
            </a:r>
            <a:r>
              <a:rPr lang="en-US" altLang="ko-KR" dirty="0" err="1"/>
              <a:t>AudioClip</a:t>
            </a:r>
            <a:r>
              <a:rPr lang="en-US" altLang="ko-KR" dirty="0"/>
              <a:t> -&gt; </a:t>
            </a:r>
            <a:r>
              <a:rPr lang="en-US" altLang="ko-KR" dirty="0" err="1"/>
              <a:t>ulipsync</a:t>
            </a:r>
            <a:r>
              <a:rPr lang="en-US" altLang="ko-KR" dirty="0"/>
              <a:t> -&gt; </a:t>
            </a:r>
            <a:r>
              <a:rPr lang="en-US" altLang="ko-KR" dirty="0" err="1"/>
              <a:t>blendshape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00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-1524277" y="114094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err="1">
                <a:solidFill>
                  <a:schemeClr val="accent1">
                    <a:lumMod val="75000"/>
                  </a:schemeClr>
                </a:solidFill>
              </a:rPr>
              <a:t>몽트론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 진행사항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6A37C9-0A1B-57DF-021D-CD608BDB309B}"/>
              </a:ext>
            </a:extLst>
          </p:cNvPr>
          <p:cNvSpPr txBox="1"/>
          <p:nvPr/>
        </p:nvSpPr>
        <p:spPr>
          <a:xfrm>
            <a:off x="1051615" y="781519"/>
            <a:ext cx="6716388" cy="390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발판의 압력 센서 입력 받는 스크립트 성공적으로 작동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(0.1s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마다 송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AE53AD8-03B2-9EE1-2F9B-49DC1F17D739}"/>
              </a:ext>
            </a:extLst>
          </p:cNvPr>
          <p:cNvSpPr txBox="1">
            <a:spLocks/>
          </p:cNvSpPr>
          <p:nvPr/>
        </p:nvSpPr>
        <p:spPr>
          <a:xfrm>
            <a:off x="-1548680" y="2853264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solidFill>
                  <a:srgbClr val="0070C0"/>
                </a:solidFill>
              </a:rPr>
              <a:t>앞으로 </a:t>
            </a:r>
            <a:r>
              <a:rPr lang="ko-KR" altLang="en-US" sz="1800" dirty="0" err="1">
                <a:solidFill>
                  <a:srgbClr val="0070C0"/>
                </a:solidFill>
              </a:rPr>
              <a:t>해야할일</a:t>
            </a:r>
            <a:r>
              <a:rPr lang="ko-KR" altLang="en-US" sz="18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66D94-8DD8-633D-A1F9-1C79CB265158}"/>
              </a:ext>
            </a:extLst>
          </p:cNvPr>
          <p:cNvSpPr txBox="1"/>
          <p:nvPr/>
        </p:nvSpPr>
        <p:spPr>
          <a:xfrm>
            <a:off x="1054014" y="3340221"/>
            <a:ext cx="6716388" cy="10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스테이지 방식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( 1-1 ~ 1-7 )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진행하지 않고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하루마다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걷기 진행 후 하루 훈련이 끝나면 피드백과 설문조사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운동의 강도가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어땟는지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다음날에는 자신이 느낀 강도에 따라 거리 조절하도록 수정하여 진행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7BE62C-B2F5-7594-9DEC-F783CCDC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96" y="1316322"/>
            <a:ext cx="7905429" cy="1536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1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95736" y="249974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rgbClr val="F8B2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437430" y="270308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10953" y="2679783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Mongtron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진행과정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95736" y="1415373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440436" y="162021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13959" y="1596909"/>
            <a:ext cx="4752528" cy="730940"/>
            <a:chOff x="2299400" y="1781114"/>
            <a:chExt cx="4576856" cy="730940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Lip sync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방법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i="0" dirty="0">
                  <a:solidFill>
                    <a:srgbClr val="222222"/>
                  </a:solidFill>
                  <a:effectLst/>
                  <a:latin typeface="Pretendard Variable"/>
                </a:rPr>
                <a:t>Approach</a:t>
              </a:r>
            </a:p>
            <a:p>
              <a:pPr>
                <a:defRPr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440436" y="327738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697D85-C6FA-2529-A1D7-6E9E1824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75606"/>
            <a:ext cx="6228184" cy="4893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71014B-ECAE-901E-9D4A-1310D1BC4851}"/>
              </a:ext>
            </a:extLst>
          </p:cNvPr>
          <p:cNvSpPr/>
          <p:nvPr/>
        </p:nvSpPr>
        <p:spPr>
          <a:xfrm>
            <a:off x="3275856" y="1520284"/>
            <a:ext cx="4032448" cy="259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EA57E7B-1A3F-D4A0-FF93-AFE66F47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211710"/>
            <a:ext cx="4283968" cy="21690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B991AA-6C70-6E40-E9E3-C91BB2545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25466"/>
            <a:ext cx="2320247" cy="216906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502BA1D-CFB0-B01F-D806-C0AA5463A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67" y="2225466"/>
            <a:ext cx="2073326" cy="216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03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71014B-ECAE-901E-9D4A-1310D1BC4851}"/>
              </a:ext>
            </a:extLst>
          </p:cNvPr>
          <p:cNvSpPr/>
          <p:nvPr/>
        </p:nvSpPr>
        <p:spPr>
          <a:xfrm>
            <a:off x="3275856" y="1520284"/>
            <a:ext cx="4032448" cy="259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4C96E9-3EC9-008F-8EEC-0D7C5DBB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808048"/>
            <a:ext cx="3296221" cy="2653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B8FAC5-940B-D947-C212-8077DB568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9702"/>
            <a:ext cx="3169927" cy="17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48E4BD-BC76-891F-09E6-1EFEE7086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519" y="1088756"/>
            <a:ext cx="2895441" cy="1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Face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0A064-36C2-C3A8-6D5F-D4369960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81" y="1369837"/>
            <a:ext cx="4400925" cy="3025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76E11-2942-9B6B-4AD9-9B3BF07D67D0}"/>
              </a:ext>
            </a:extLst>
          </p:cNvPr>
          <p:cNvSpPr txBox="1"/>
          <p:nvPr/>
        </p:nvSpPr>
        <p:spPr>
          <a:xfrm>
            <a:off x="1187624" y="928737"/>
            <a:ext cx="462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https://blendermarket.com/products/faceit</a:t>
            </a:r>
          </a:p>
        </p:txBody>
      </p:sp>
    </p:spTree>
    <p:extLst>
      <p:ext uri="{BB962C8B-B14F-4D97-AF65-F5344CB8AC3E}">
        <p14:creationId xmlns:p14="http://schemas.microsoft.com/office/powerpoint/2010/main" val="415210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84983" y="584385"/>
            <a:ext cx="5392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Semi-automatic Face Rigging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CEDFE6-67F8-E1C7-01BB-049E1A0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04608"/>
            <a:ext cx="2581635" cy="44773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409561-1A22-204C-EDD5-94B138D7F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67212"/>
            <a:ext cx="5148064" cy="25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84983" y="584385"/>
            <a:ext cx="53929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>
                <a:solidFill>
                  <a:srgbClr val="212529"/>
                </a:solidFill>
                <a:effectLst/>
                <a:latin typeface="-apple-system"/>
              </a:rPr>
              <a:t>Auto-Generated Facial Expressions</a:t>
            </a:r>
            <a:br>
              <a:rPr lang="en-US" altLang="ko-KR" sz="2000" b="1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altLang="ko-KR" sz="20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br>
              <a:rPr lang="en-US" altLang="ko-KR" sz="2000" dirty="0"/>
            </a:br>
            <a:endParaRPr lang="en-US" altLang="ko-KR" sz="2000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59A121-AAF7-BDEC-1F43-ADE7F676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998" y="1752345"/>
            <a:ext cx="6012160" cy="300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3FD2D-BC0A-DB34-F1B7-5E73B1D7B41E}"/>
              </a:ext>
            </a:extLst>
          </p:cNvPr>
          <p:cNvSpPr txBox="1"/>
          <p:nvPr/>
        </p:nvSpPr>
        <p:spPr>
          <a:xfrm>
            <a:off x="1259632" y="978829"/>
            <a:ext cx="4608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212529"/>
                </a:solidFill>
                <a:effectLst/>
                <a:latin typeface="-apple-system"/>
              </a:rPr>
              <a:t>The 52 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latin typeface="-apple-system"/>
              </a:rPr>
              <a:t>ARKit</a:t>
            </a:r>
            <a:r>
              <a:rPr lang="en-US" altLang="ko-KR" b="0" i="1" dirty="0">
                <a:solidFill>
                  <a:srgbClr val="212529"/>
                </a:solidFill>
                <a:effectLst/>
                <a:latin typeface="-apple-system"/>
              </a:rPr>
              <a:t> shape keys automatically generated for bunny.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91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F0CC8-9F13-AB6A-799B-11EE224F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4" y="1576484"/>
            <a:ext cx="3612271" cy="24266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510FEC-8159-BFF0-EB59-CE2FFD119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58" y="1923678"/>
            <a:ext cx="4840126" cy="2599719"/>
          </a:xfrm>
          <a:prstGeom prst="rect">
            <a:avLst/>
          </a:prstGeom>
        </p:spPr>
      </p:pic>
      <p:sp>
        <p:nvSpPr>
          <p:cNvPr id="13" name="Rectangle 358">
            <a:extLst>
              <a:ext uri="{FF2B5EF4-FFF2-40B4-BE49-F238E27FC236}">
                <a16:creationId xmlns:a16="http://schemas.microsoft.com/office/drawing/2014/main" id="{ACED880B-599A-E48A-7982-4E9F4CCD10EA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uLipSync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CFFEB76-3E04-7C9F-800E-96F83766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70" y="594011"/>
            <a:ext cx="340518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0942EE-ED9F-A880-20A5-E2900F8572EB}"/>
              </a:ext>
            </a:extLst>
          </p:cNvPr>
          <p:cNvSpPr txBox="1"/>
          <p:nvPr/>
        </p:nvSpPr>
        <p:spPr>
          <a:xfrm>
            <a:off x="143316" y="4496878"/>
            <a:ext cx="4217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https://github.com/hecomi/uLipSync</a:t>
            </a:r>
          </a:p>
        </p:txBody>
      </p:sp>
    </p:spTree>
    <p:extLst>
      <p:ext uri="{BB962C8B-B14F-4D97-AF65-F5344CB8AC3E}">
        <p14:creationId xmlns:p14="http://schemas.microsoft.com/office/powerpoint/2010/main" val="392624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A64E53-FB84-24C6-4E4C-7BFB7C8FE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583" y="624495"/>
            <a:ext cx="3691075" cy="37493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1206F1-635E-C627-F253-A886A011901F}"/>
              </a:ext>
            </a:extLst>
          </p:cNvPr>
          <p:cNvSpPr txBox="1"/>
          <p:nvPr/>
        </p:nvSpPr>
        <p:spPr>
          <a:xfrm>
            <a:off x="622153" y="1419622"/>
            <a:ext cx="3877839" cy="2642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오디오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Clip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후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녀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선택하면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LipSync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현재 재생되고 있는 파형이 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-apple-system"/>
              </a:rPr>
              <a:t>"a"</a:t>
            </a:r>
            <a:r>
              <a:rPr lang="ko-KR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이면 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-apple-system"/>
              </a:rPr>
              <a:t>"</a:t>
            </a:r>
            <a:r>
              <a:rPr lang="ko-KR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아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-apple-system"/>
              </a:rPr>
              <a:t>" </a:t>
            </a:r>
            <a:r>
              <a:rPr lang="ko-KR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소리가 나는 파라미터를 얻을 수 있고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현재 파형이 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-apple-system"/>
              </a:rPr>
              <a:t>"e"</a:t>
            </a:r>
            <a:r>
              <a:rPr lang="ko-KR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이면 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-apple-system"/>
              </a:rPr>
              <a:t>"e"</a:t>
            </a:r>
            <a:r>
              <a:rPr lang="ko-KR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처럼 들리는 파라미터를 얻을 수 있습니다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이러한 매개변수를 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-apple-system"/>
              </a:rPr>
              <a:t>"</a:t>
            </a:r>
            <a:r>
              <a:rPr lang="en-US" altLang="ko-KR" sz="1400" b="0" i="0" dirty="0" err="1">
                <a:solidFill>
                  <a:srgbClr val="1F2328"/>
                </a:solidFill>
                <a:effectLst/>
                <a:latin typeface="-apple-system"/>
              </a:rPr>
              <a:t>aieou</a:t>
            </a:r>
            <a:r>
              <a:rPr lang="en-US" altLang="ko-KR" sz="1400" b="0" i="0" dirty="0">
                <a:solidFill>
                  <a:srgbClr val="1F2328"/>
                </a:solidFill>
                <a:effectLst/>
                <a:latin typeface="-apple-system"/>
              </a:rPr>
              <a:t>" </a:t>
            </a:r>
            <a:r>
              <a:rPr lang="ko-KR" altLang="en-US" sz="1400" b="0" i="0" dirty="0">
                <a:solidFill>
                  <a:srgbClr val="1F2328"/>
                </a:solidFill>
                <a:effectLst/>
                <a:latin typeface="-apple-system"/>
              </a:rPr>
              <a:t>각 음소에 대해 미리 등록된 매개변수와 비교함으로써 각 음소와 현재 소리 간의 유사성을 계산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3BA7D15-6998-7C94-0A77-5FFD60FC3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884032"/>
            <a:ext cx="3341299" cy="22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6785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</TotalTime>
  <Words>244</Words>
  <Application>Microsoft Office PowerPoint</Application>
  <PresentationFormat>화면 슬라이드 쇼(16:9)</PresentationFormat>
  <Paragraphs>58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-apple-system</vt:lpstr>
      <vt:lpstr>G마켓 산스 TTF Medium</vt:lpstr>
      <vt:lpstr>Pretendard Variable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손승재</cp:lastModifiedBy>
  <cp:revision>79</cp:revision>
  <dcterms:created xsi:type="dcterms:W3CDTF">2016-12-05T23:26:54Z</dcterms:created>
  <dcterms:modified xsi:type="dcterms:W3CDTF">2023-08-24T02:35:06Z</dcterms:modified>
</cp:coreProperties>
</file>